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2" r:id="rId5"/>
    <p:sldMasterId id="2147483664" r:id="rId6"/>
  </p:sldMasterIdLst>
  <p:notesMasterIdLst>
    <p:notesMasterId r:id="rId45"/>
  </p:notesMasterIdLst>
  <p:sldIdLst>
    <p:sldId id="256" r:id="rId7"/>
    <p:sldId id="257" r:id="rId8"/>
    <p:sldId id="258" r:id="rId9"/>
    <p:sldId id="259" r:id="rId10"/>
    <p:sldId id="260" r:id="rId11"/>
    <p:sldId id="263" r:id="rId12"/>
    <p:sldId id="264" r:id="rId13"/>
    <p:sldId id="265" r:id="rId14"/>
    <p:sldId id="299" r:id="rId15"/>
    <p:sldId id="267" r:id="rId16"/>
    <p:sldId id="300" r:id="rId17"/>
    <p:sldId id="308" r:id="rId18"/>
    <p:sldId id="268" r:id="rId19"/>
    <p:sldId id="269" r:id="rId20"/>
    <p:sldId id="272" r:id="rId21"/>
    <p:sldId id="303" r:id="rId22"/>
    <p:sldId id="315" r:id="rId23"/>
    <p:sldId id="273" r:id="rId24"/>
    <p:sldId id="274" r:id="rId25"/>
    <p:sldId id="311" r:id="rId26"/>
    <p:sldId id="312" r:id="rId27"/>
    <p:sldId id="310" r:id="rId28"/>
    <p:sldId id="295" r:id="rId29"/>
    <p:sldId id="278" r:id="rId30"/>
    <p:sldId id="318" r:id="rId31"/>
    <p:sldId id="319" r:id="rId32"/>
    <p:sldId id="313" r:id="rId33"/>
    <p:sldId id="306" r:id="rId34"/>
    <p:sldId id="320" r:id="rId35"/>
    <p:sldId id="321" r:id="rId36"/>
    <p:sldId id="301" r:id="rId37"/>
    <p:sldId id="316" r:id="rId38"/>
    <p:sldId id="314" r:id="rId39"/>
    <p:sldId id="282" r:id="rId40"/>
    <p:sldId id="283" r:id="rId41"/>
    <p:sldId id="284" r:id="rId42"/>
    <p:sldId id="304" r:id="rId43"/>
    <p:sldId id="285" r:id="rId44"/>
  </p:sldIdLst>
  <p:sldSz cx="9144000" cy="6858000" type="screen4x3"/>
  <p:notesSz cx="6797675" cy="9926638"/>
  <p:defaultTextStyle>
    <a:lvl1pPr>
      <a:defRPr>
        <a:latin typeface="Arial"/>
        <a:ea typeface="Arial"/>
        <a:cs typeface="Arial"/>
        <a:sym typeface="Arial"/>
      </a:defRPr>
    </a:lvl1pPr>
    <a:lvl2pPr indent="457200">
      <a:defRPr>
        <a:latin typeface="Arial"/>
        <a:ea typeface="Arial"/>
        <a:cs typeface="Arial"/>
        <a:sym typeface="Arial"/>
      </a:defRPr>
    </a:lvl2pPr>
    <a:lvl3pPr indent="914400">
      <a:defRPr>
        <a:latin typeface="Arial"/>
        <a:ea typeface="Arial"/>
        <a:cs typeface="Arial"/>
        <a:sym typeface="Arial"/>
      </a:defRPr>
    </a:lvl3pPr>
    <a:lvl4pPr indent="1371600">
      <a:defRPr>
        <a:latin typeface="Arial"/>
        <a:ea typeface="Arial"/>
        <a:cs typeface="Arial"/>
        <a:sym typeface="Arial"/>
      </a:defRPr>
    </a:lvl4pPr>
    <a:lvl5pPr indent="1828800">
      <a:defRPr>
        <a:latin typeface="Arial"/>
        <a:ea typeface="Arial"/>
        <a:cs typeface="Arial"/>
        <a:sym typeface="Arial"/>
      </a:defRPr>
    </a:lvl5pPr>
    <a:lvl6pPr>
      <a:defRPr>
        <a:latin typeface="Arial"/>
        <a:ea typeface="Arial"/>
        <a:cs typeface="Arial"/>
        <a:sym typeface="Arial"/>
      </a:defRPr>
    </a:lvl6pPr>
    <a:lvl7pPr>
      <a:defRPr>
        <a:latin typeface="Arial"/>
        <a:ea typeface="Arial"/>
        <a:cs typeface="Arial"/>
        <a:sym typeface="Arial"/>
      </a:defRPr>
    </a:lvl7pPr>
    <a:lvl8pPr>
      <a:defRPr>
        <a:latin typeface="Arial"/>
        <a:ea typeface="Arial"/>
        <a:cs typeface="Arial"/>
        <a:sym typeface="Arial"/>
      </a:defRPr>
    </a:lvl8pPr>
    <a:lvl9pPr>
      <a:defRPr>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7F3F4"/>
          </a:solidFill>
        </a:fill>
      </a:tcStyle>
    </a:wholeTbl>
    <a:band2H>
      <a:tcTxStyle/>
      <a:tcStyle>
        <a:tcBdr/>
        <a:fill>
          <a:solidFill>
            <a:srgbClr val="F3F9FA"/>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firstRow>
  </a:tblStyle>
  <a:tblStyle styleId="{C7B018BB-80A7-4F77-B60F-C8B233D01FF8}"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wholeTbl>
    <a:band2H>
      <a:tcTxStyle/>
      <a:tcStyle>
        <a:tcBdr/>
        <a:fill>
          <a:solidFill>
            <a:srgbClr val="FFFFFF"/>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Row>
  </a:tblStyle>
  <a:tblStyle styleId="{EEE7283C-3CF3-47DC-8721-378D4A62B228}"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DA"/>
          </a:solidFill>
        </a:fill>
      </a:tcStyle>
    </a:wholeTbl>
    <a:band2H>
      <a:tcTxStyle/>
      <a:tcStyle>
        <a:tcBdr/>
        <a:fill>
          <a:solidFill>
            <a:srgbClr val="E7E7ED"/>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Row>
  </a:tblStyle>
  <a:tblStyle styleId="{CF821DB8-F4EB-4A41-A1BA-3FCAFE7338EE}" styleName="">
    <a:tblBg/>
    <a:wholeTbl>
      <a:tcTxStyle b="on" i="on">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BBE0E3"/>
          </a:solidFill>
        </a:fill>
      </a:tcStyle>
    </a:firstCol>
    <a:lastRow>
      <a:tcTxStyle b="on" i="on">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BBE0E3"/>
          </a:solidFill>
        </a:fill>
      </a:tcStyle>
    </a:firstRow>
  </a:tblStyle>
  <a:tblStyle styleId="{33BA23B1-9221-436E-865A-0063620EA4FD}"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26" autoAdjust="0"/>
    <p:restoredTop sz="94624"/>
  </p:normalViewPr>
  <p:slideViewPr>
    <p:cSldViewPr>
      <p:cViewPr varScale="1">
        <p:scale>
          <a:sx n="74" d="100"/>
          <a:sy n="74" d="100"/>
        </p:scale>
        <p:origin x="1402"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theme" Target="theme/theme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gela DeGrande" userId="S::angela.degrande@smc-bracknell.com::304b68a0-a411-4e1b-9ad3-b56add2d3e89" providerId="AD" clId="Web-{5E0B9163-C4EE-36F6-8941-8D1A3CD39241}"/>
    <pc:docChg chg="addSld delSld modSld">
      <pc:chgData name="Angela DeGrande" userId="S::angela.degrande@smc-bracknell.com::304b68a0-a411-4e1b-9ad3-b56add2d3e89" providerId="AD" clId="Web-{5E0B9163-C4EE-36F6-8941-8D1A3CD39241}" dt="2024-09-15T10:37:53.051" v="453"/>
      <pc:docMkLst>
        <pc:docMk/>
      </pc:docMkLst>
      <pc:sldChg chg="modSp">
        <pc:chgData name="Angela DeGrande" userId="S::angela.degrande@smc-bracknell.com::304b68a0-a411-4e1b-9ad3-b56add2d3e89" providerId="AD" clId="Web-{5E0B9163-C4EE-36F6-8941-8D1A3CD39241}" dt="2024-09-15T10:08:26.669" v="52" actId="20577"/>
        <pc:sldMkLst>
          <pc:docMk/>
          <pc:sldMk cId="0" sldId="256"/>
        </pc:sldMkLst>
        <pc:spChg chg="mod">
          <ac:chgData name="Angela DeGrande" userId="S::angela.degrande@smc-bracknell.com::304b68a0-a411-4e1b-9ad3-b56add2d3e89" providerId="AD" clId="Web-{5E0B9163-C4EE-36F6-8941-8D1A3CD39241}" dt="2024-09-15T10:08:26.669" v="52" actId="20577"/>
          <ac:spMkLst>
            <pc:docMk/>
            <pc:sldMk cId="0" sldId="256"/>
            <ac:spMk id="14" creationId="{00000000-0000-0000-0000-000000000000}"/>
          </ac:spMkLst>
        </pc:spChg>
      </pc:sldChg>
      <pc:sldChg chg="addAnim">
        <pc:chgData name="Angela DeGrande" userId="S::angela.degrande@smc-bracknell.com::304b68a0-a411-4e1b-9ad3-b56add2d3e89" providerId="AD" clId="Web-{5E0B9163-C4EE-36F6-8941-8D1A3CD39241}" dt="2024-09-15T10:07:28.152" v="30"/>
        <pc:sldMkLst>
          <pc:docMk/>
          <pc:sldMk cId="0" sldId="274"/>
        </pc:sldMkLst>
      </pc:sldChg>
      <pc:sldChg chg="addSp delSp modSp">
        <pc:chgData name="Angela DeGrande" userId="S::angela.degrande@smc-bracknell.com::304b68a0-a411-4e1b-9ad3-b56add2d3e89" providerId="AD" clId="Web-{5E0B9163-C4EE-36F6-8941-8D1A3CD39241}" dt="2024-09-15T10:30:43.788" v="444" actId="20577"/>
        <pc:sldMkLst>
          <pc:docMk/>
          <pc:sldMk cId="0" sldId="278"/>
        </pc:sldMkLst>
        <pc:spChg chg="add del mod">
          <ac:chgData name="Angela DeGrande" userId="S::angela.degrande@smc-bracknell.com::304b68a0-a411-4e1b-9ad3-b56add2d3e89" providerId="AD" clId="Web-{5E0B9163-C4EE-36F6-8941-8D1A3CD39241}" dt="2024-09-15T10:22:05.386" v="305"/>
          <ac:spMkLst>
            <pc:docMk/>
            <pc:sldMk cId="0" sldId="278"/>
            <ac:spMk id="3" creationId="{987FE8E2-3EF9-D643-20CE-40895AF668E2}"/>
          </ac:spMkLst>
        </pc:spChg>
        <pc:spChg chg="add del mod">
          <ac:chgData name="Angela DeGrande" userId="S::angela.degrande@smc-bracknell.com::304b68a0-a411-4e1b-9ad3-b56add2d3e89" providerId="AD" clId="Web-{5E0B9163-C4EE-36F6-8941-8D1A3CD39241}" dt="2024-09-15T10:27:37.487" v="420"/>
          <ac:spMkLst>
            <pc:docMk/>
            <pc:sldMk cId="0" sldId="278"/>
            <ac:spMk id="7" creationId="{73BA1109-B775-E137-BEB9-6968A46A2D36}"/>
          </ac:spMkLst>
        </pc:spChg>
        <pc:spChg chg="mod">
          <ac:chgData name="Angela DeGrande" userId="S::angela.degrande@smc-bracknell.com::304b68a0-a411-4e1b-9ad3-b56add2d3e89" providerId="AD" clId="Web-{5E0B9163-C4EE-36F6-8941-8D1A3CD39241}" dt="2024-09-15T10:24:55.297" v="325" actId="1076"/>
          <ac:spMkLst>
            <pc:docMk/>
            <pc:sldMk cId="0" sldId="278"/>
            <ac:spMk id="93" creationId="{00000000-0000-0000-0000-000000000000}"/>
          </ac:spMkLst>
        </pc:spChg>
        <pc:spChg chg="mod ord">
          <ac:chgData name="Angela DeGrande" userId="S::angela.degrande@smc-bracknell.com::304b68a0-a411-4e1b-9ad3-b56add2d3e89" providerId="AD" clId="Web-{5E0B9163-C4EE-36F6-8941-8D1A3CD39241}" dt="2024-09-15T10:30:43.788" v="444" actId="20577"/>
          <ac:spMkLst>
            <pc:docMk/>
            <pc:sldMk cId="0" sldId="278"/>
            <ac:spMk id="94" creationId="{00000000-0000-0000-0000-000000000000}"/>
          </ac:spMkLst>
        </pc:spChg>
        <pc:picChg chg="add del mod">
          <ac:chgData name="Angela DeGrande" userId="S::angela.degrande@smc-bracknell.com::304b68a0-a411-4e1b-9ad3-b56add2d3e89" providerId="AD" clId="Web-{5E0B9163-C4EE-36F6-8941-8D1A3CD39241}" dt="2024-09-15T10:22:05.386" v="306"/>
          <ac:picMkLst>
            <pc:docMk/>
            <pc:sldMk cId="0" sldId="278"/>
            <ac:picMk id="2" creationId="{5D84BCB6-D5DF-A530-2600-207685518C51}"/>
          </ac:picMkLst>
        </pc:picChg>
        <pc:picChg chg="add mod modCrop">
          <ac:chgData name="Angela DeGrande" userId="S::angela.degrande@smc-bracknell.com::304b68a0-a411-4e1b-9ad3-b56add2d3e89" providerId="AD" clId="Web-{5E0B9163-C4EE-36F6-8941-8D1A3CD39241}" dt="2024-09-15T10:28:39.348" v="432" actId="1076"/>
          <ac:picMkLst>
            <pc:docMk/>
            <pc:sldMk cId="0" sldId="278"/>
            <ac:picMk id="5" creationId="{2BD39408-93A9-7706-A19B-D9D664260ECB}"/>
          </ac:picMkLst>
        </pc:picChg>
        <pc:picChg chg="add mod ord modCrop">
          <ac:chgData name="Angela DeGrande" userId="S::angela.degrande@smc-bracknell.com::304b68a0-a411-4e1b-9ad3-b56add2d3e89" providerId="AD" clId="Web-{5E0B9163-C4EE-36F6-8941-8D1A3CD39241}" dt="2024-09-15T10:29:11.458" v="439" actId="1076"/>
          <ac:picMkLst>
            <pc:docMk/>
            <pc:sldMk cId="0" sldId="278"/>
            <ac:picMk id="6" creationId="{BB28F348-2BF1-CF0A-675B-E48B53B87872}"/>
          </ac:picMkLst>
        </pc:picChg>
        <pc:picChg chg="mod ord">
          <ac:chgData name="Angela DeGrande" userId="S::angela.degrande@smc-bracknell.com::304b68a0-a411-4e1b-9ad3-b56add2d3e89" providerId="AD" clId="Web-{5E0B9163-C4EE-36F6-8941-8D1A3CD39241}" dt="2024-09-15T10:29:13.568" v="440" actId="1076"/>
          <ac:picMkLst>
            <pc:docMk/>
            <pc:sldMk cId="0" sldId="278"/>
            <ac:picMk id="95" creationId="{00000000-0000-0000-0000-000000000000}"/>
          </ac:picMkLst>
        </pc:picChg>
      </pc:sldChg>
      <pc:sldChg chg="delSp">
        <pc:chgData name="Angela DeGrande" userId="S::angela.degrande@smc-bracknell.com::304b68a0-a411-4e1b-9ad3-b56add2d3e89" providerId="AD" clId="Web-{5E0B9163-C4EE-36F6-8941-8D1A3CD39241}" dt="2024-09-15T10:03:10.131" v="29"/>
        <pc:sldMkLst>
          <pc:docMk/>
          <pc:sldMk cId="4163001810" sldId="295"/>
        </pc:sldMkLst>
        <pc:picChg chg="del">
          <ac:chgData name="Angela DeGrande" userId="S::angela.degrande@smc-bracknell.com::304b68a0-a411-4e1b-9ad3-b56add2d3e89" providerId="AD" clId="Web-{5E0B9163-C4EE-36F6-8941-8D1A3CD39241}" dt="2024-09-15T10:03:10.131" v="29"/>
          <ac:picMkLst>
            <pc:docMk/>
            <pc:sldMk cId="4163001810" sldId="295"/>
            <ac:picMk id="5" creationId="{EC376B4B-3778-4D56-ACBD-354CCED53AF3}"/>
          </ac:picMkLst>
        </pc:picChg>
      </pc:sldChg>
      <pc:sldChg chg="addSp modSp">
        <pc:chgData name="Angela DeGrande" userId="S::angela.degrande@smc-bracknell.com::304b68a0-a411-4e1b-9ad3-b56add2d3e89" providerId="AD" clId="Web-{5E0B9163-C4EE-36F6-8941-8D1A3CD39241}" dt="2024-09-15T10:34:23.172" v="452" actId="1076"/>
        <pc:sldMkLst>
          <pc:docMk/>
          <pc:sldMk cId="1232745899" sldId="306"/>
        </pc:sldMkLst>
        <pc:spChg chg="mod">
          <ac:chgData name="Angela DeGrande" userId="S::angela.degrande@smc-bracknell.com::304b68a0-a411-4e1b-9ad3-b56add2d3e89" providerId="AD" clId="Web-{5E0B9163-C4EE-36F6-8941-8D1A3CD39241}" dt="2024-09-15T10:34:23.172" v="452" actId="1076"/>
          <ac:spMkLst>
            <pc:docMk/>
            <pc:sldMk cId="1232745899" sldId="306"/>
            <ac:spMk id="5" creationId="{F773049D-C503-46F3-8FA4-F054AF5D296C}"/>
          </ac:spMkLst>
        </pc:spChg>
        <pc:picChg chg="add mod ord">
          <ac:chgData name="Angela DeGrande" userId="S::angela.degrande@smc-bracknell.com::304b68a0-a411-4e1b-9ad3-b56add2d3e89" providerId="AD" clId="Web-{5E0B9163-C4EE-36F6-8941-8D1A3CD39241}" dt="2024-09-15T10:34:19.484" v="451"/>
          <ac:picMkLst>
            <pc:docMk/>
            <pc:sldMk cId="1232745899" sldId="306"/>
            <ac:picMk id="6" creationId="{2803C246-3517-35A6-851B-9B265021301E}"/>
          </ac:picMkLst>
        </pc:picChg>
      </pc:sldChg>
      <pc:sldChg chg="addSp delSp modSp mod setBg">
        <pc:chgData name="Angela DeGrande" userId="S::angela.degrande@smc-bracknell.com::304b68a0-a411-4e1b-9ad3-b56add2d3e89" providerId="AD" clId="Web-{5E0B9163-C4EE-36F6-8941-8D1A3CD39241}" dt="2024-09-15T10:09:51.518" v="54" actId="20577"/>
        <pc:sldMkLst>
          <pc:docMk/>
          <pc:sldMk cId="2702763153" sldId="310"/>
        </pc:sldMkLst>
        <pc:spChg chg="mod">
          <ac:chgData name="Angela DeGrande" userId="S::angela.degrande@smc-bracknell.com::304b68a0-a411-4e1b-9ad3-b56add2d3e89" providerId="AD" clId="Web-{5E0B9163-C4EE-36F6-8941-8D1A3CD39241}" dt="2024-09-15T10:09:51.518" v="54" actId="20577"/>
          <ac:spMkLst>
            <pc:docMk/>
            <pc:sldMk cId="2702763153" sldId="310"/>
            <ac:spMk id="2" creationId="{C481526C-B4A0-42E3-B624-62FC2036C3F3}"/>
          </ac:spMkLst>
        </pc:spChg>
        <pc:spChg chg="mod ord">
          <ac:chgData name="Angela DeGrande" userId="S::angela.degrande@smc-bracknell.com::304b68a0-a411-4e1b-9ad3-b56add2d3e89" providerId="AD" clId="Web-{5E0B9163-C4EE-36F6-8941-8D1A3CD39241}" dt="2024-09-15T10:09:40.065" v="53"/>
          <ac:spMkLst>
            <pc:docMk/>
            <pc:sldMk cId="2702763153" sldId="310"/>
            <ac:spMk id="5" creationId="{133E981C-7BBA-4087-A7E1-B96DED3604AD}"/>
          </ac:spMkLst>
        </pc:spChg>
        <pc:spChg chg="add del mod">
          <ac:chgData name="Angela DeGrande" userId="S::angela.degrande@smc-bracknell.com::304b68a0-a411-4e1b-9ad3-b56add2d3e89" providerId="AD" clId="Web-{5E0B9163-C4EE-36F6-8941-8D1A3CD39241}" dt="2024-09-15T10:01:19.769" v="10"/>
          <ac:spMkLst>
            <pc:docMk/>
            <pc:sldMk cId="2702763153" sldId="310"/>
            <ac:spMk id="6" creationId="{9D109938-28E3-BE02-90D0-937B11649A5D}"/>
          </ac:spMkLst>
        </pc:spChg>
        <pc:spChg chg="add del">
          <ac:chgData name="Angela DeGrande" userId="S::angela.degrande@smc-bracknell.com::304b68a0-a411-4e1b-9ad3-b56add2d3e89" providerId="AD" clId="Web-{5E0B9163-C4EE-36F6-8941-8D1A3CD39241}" dt="2024-09-15T10:01:37.379" v="12"/>
          <ac:spMkLst>
            <pc:docMk/>
            <pc:sldMk cId="2702763153" sldId="310"/>
            <ac:spMk id="12" creationId="{4DD35268-6FBE-0BCD-C050-3F804C7C54A2}"/>
          </ac:spMkLst>
        </pc:spChg>
        <pc:spChg chg="add del">
          <ac:chgData name="Angela DeGrande" userId="S::angela.degrande@smc-bracknell.com::304b68a0-a411-4e1b-9ad3-b56add2d3e89" providerId="AD" clId="Web-{5E0B9163-C4EE-36F6-8941-8D1A3CD39241}" dt="2024-09-15T10:09:40.065" v="53"/>
          <ac:spMkLst>
            <pc:docMk/>
            <pc:sldMk cId="2702763153" sldId="310"/>
            <ac:spMk id="18" creationId="{6804CCDD-88C7-4B43-A381-F2D8DAF62BE3}"/>
          </ac:spMkLst>
        </pc:spChg>
        <pc:spChg chg="add del">
          <ac:chgData name="Angela DeGrande" userId="S::angela.degrande@smc-bracknell.com::304b68a0-a411-4e1b-9ad3-b56add2d3e89" providerId="AD" clId="Web-{5E0B9163-C4EE-36F6-8941-8D1A3CD39241}" dt="2024-09-15T10:09:40.065" v="53"/>
          <ac:spMkLst>
            <pc:docMk/>
            <pc:sldMk cId="2702763153" sldId="310"/>
            <ac:spMk id="19" creationId="{BBECEAC1-4BBC-4815-B44E-D9B231A3FC16}"/>
          </ac:spMkLst>
        </pc:spChg>
        <pc:spChg chg="add">
          <ac:chgData name="Angela DeGrande" userId="S::angela.degrande@smc-bracknell.com::304b68a0-a411-4e1b-9ad3-b56add2d3e89" providerId="AD" clId="Web-{5E0B9163-C4EE-36F6-8941-8D1A3CD39241}" dt="2024-09-15T10:09:40.065" v="53"/>
          <ac:spMkLst>
            <pc:docMk/>
            <pc:sldMk cId="2702763153" sldId="310"/>
            <ac:spMk id="24" creationId="{AD96FDFD-4E42-4A06-B8B5-768A1DB9C2A9}"/>
          </ac:spMkLst>
        </pc:spChg>
        <pc:grpChg chg="add del">
          <ac:chgData name="Angela DeGrande" userId="S::angela.degrande@smc-bracknell.com::304b68a0-a411-4e1b-9ad3-b56add2d3e89" providerId="AD" clId="Web-{5E0B9163-C4EE-36F6-8941-8D1A3CD39241}" dt="2024-09-15T10:01:37.379" v="12"/>
          <ac:grpSpMkLst>
            <pc:docMk/>
            <pc:sldMk cId="2702763153" sldId="310"/>
            <ac:grpSpMk id="14" creationId="{F3A0B02E-2A29-A1CD-0D60-A9E1681AF3C7}"/>
          </ac:grpSpMkLst>
        </pc:grpChg>
        <pc:picChg chg="add mod ord">
          <ac:chgData name="Angela DeGrande" userId="S::angela.degrande@smc-bracknell.com::304b68a0-a411-4e1b-9ad3-b56add2d3e89" providerId="AD" clId="Web-{5E0B9163-C4EE-36F6-8941-8D1A3CD39241}" dt="2024-09-15T10:09:40.065" v="53"/>
          <ac:picMkLst>
            <pc:docMk/>
            <pc:sldMk cId="2702763153" sldId="310"/>
            <ac:picMk id="3" creationId="{1E7FE85C-B811-E12C-2C6E-68000146778C}"/>
          </ac:picMkLst>
        </pc:picChg>
        <pc:picChg chg="add mod ord">
          <ac:chgData name="Angela DeGrande" userId="S::angela.degrande@smc-bracknell.com::304b68a0-a411-4e1b-9ad3-b56add2d3e89" providerId="AD" clId="Web-{5E0B9163-C4EE-36F6-8941-8D1A3CD39241}" dt="2024-09-15T10:09:40.065" v="53"/>
          <ac:picMkLst>
            <pc:docMk/>
            <pc:sldMk cId="2702763153" sldId="310"/>
            <ac:picMk id="4" creationId="{17AA96B2-8F76-0628-5EC8-DC9F3103D732}"/>
          </ac:picMkLst>
        </pc:picChg>
        <pc:picChg chg="mod ord">
          <ac:chgData name="Angela DeGrande" userId="S::angela.degrande@smc-bracknell.com::304b68a0-a411-4e1b-9ad3-b56add2d3e89" providerId="AD" clId="Web-{5E0B9163-C4EE-36F6-8941-8D1A3CD39241}" dt="2024-09-15T10:09:40.065" v="53"/>
          <ac:picMkLst>
            <pc:docMk/>
            <pc:sldMk cId="2702763153" sldId="310"/>
            <ac:picMk id="7" creationId="{D45D5AA5-7E38-4A10-9F14-BE0819E9F536}"/>
          </ac:picMkLst>
        </pc:picChg>
      </pc:sldChg>
      <pc:sldChg chg="addSp delSp modSp new mod setBg modClrScheme chgLayout">
        <pc:chgData name="Angela DeGrande" userId="S::angela.degrande@smc-bracknell.com::304b68a0-a411-4e1b-9ad3-b56add2d3e89" providerId="AD" clId="Web-{5E0B9163-C4EE-36F6-8941-8D1A3CD39241}" dt="2024-09-15T10:19:30.227" v="211"/>
        <pc:sldMkLst>
          <pc:docMk/>
          <pc:sldMk cId="2998417135" sldId="311"/>
        </pc:sldMkLst>
        <pc:spChg chg="mod ord">
          <ac:chgData name="Angela DeGrande" userId="S::angela.degrande@smc-bracknell.com::304b68a0-a411-4e1b-9ad3-b56add2d3e89" providerId="AD" clId="Web-{5E0B9163-C4EE-36F6-8941-8D1A3CD39241}" dt="2024-09-15T10:19:30.227" v="211"/>
          <ac:spMkLst>
            <pc:docMk/>
            <pc:sldMk cId="2998417135" sldId="311"/>
            <ac:spMk id="2" creationId="{DE8D210A-3043-AF23-CA69-960A586179F8}"/>
          </ac:spMkLst>
        </pc:spChg>
        <pc:spChg chg="mod ord">
          <ac:chgData name="Angela DeGrande" userId="S::angela.degrande@smc-bracknell.com::304b68a0-a411-4e1b-9ad3-b56add2d3e89" providerId="AD" clId="Web-{5E0B9163-C4EE-36F6-8941-8D1A3CD39241}" dt="2024-09-15T10:19:30.227" v="211"/>
          <ac:spMkLst>
            <pc:docMk/>
            <pc:sldMk cId="2998417135" sldId="311"/>
            <ac:spMk id="3" creationId="{FA7F5F52-6CE0-AB69-DA12-C428FAF22FD8}"/>
          </ac:spMkLst>
        </pc:spChg>
        <pc:spChg chg="del">
          <ac:chgData name="Angela DeGrande" userId="S::angela.degrande@smc-bracknell.com::304b68a0-a411-4e1b-9ad3-b56add2d3e89" providerId="AD" clId="Web-{5E0B9163-C4EE-36F6-8941-8D1A3CD39241}" dt="2024-09-15T10:10:41.332" v="62"/>
          <ac:spMkLst>
            <pc:docMk/>
            <pc:sldMk cId="2998417135" sldId="311"/>
            <ac:spMk id="4" creationId="{5CFE7F26-C431-BBD8-FCAB-5C830F27607B}"/>
          </ac:spMkLst>
        </pc:spChg>
        <pc:spChg chg="add del mod">
          <ac:chgData name="Angela DeGrande" userId="S::angela.degrande@smc-bracknell.com::304b68a0-a411-4e1b-9ad3-b56add2d3e89" providerId="AD" clId="Web-{5E0B9163-C4EE-36F6-8941-8D1A3CD39241}" dt="2024-09-15T10:15:05.065" v="153"/>
          <ac:spMkLst>
            <pc:docMk/>
            <pc:sldMk cId="2998417135" sldId="311"/>
            <ac:spMk id="6" creationId="{85C75A28-182A-1DC9-A724-3145BB105460}"/>
          </ac:spMkLst>
        </pc:spChg>
        <pc:spChg chg="add del mod">
          <ac:chgData name="Angela DeGrande" userId="S::angela.degrande@smc-bracknell.com::304b68a0-a411-4e1b-9ad3-b56add2d3e89" providerId="AD" clId="Web-{5E0B9163-C4EE-36F6-8941-8D1A3CD39241}" dt="2024-09-15T10:15:29.315" v="159"/>
          <ac:spMkLst>
            <pc:docMk/>
            <pc:sldMk cId="2998417135" sldId="311"/>
            <ac:spMk id="9" creationId="{802527EE-3222-79D1-BB2D-9E5B25E03CE6}"/>
          </ac:spMkLst>
        </pc:spChg>
        <pc:spChg chg="add del">
          <ac:chgData name="Angela DeGrande" userId="S::angela.degrande@smc-bracknell.com::304b68a0-a411-4e1b-9ad3-b56add2d3e89" providerId="AD" clId="Web-{5E0B9163-C4EE-36F6-8941-8D1A3CD39241}" dt="2024-09-15T10:19:30.227" v="211"/>
          <ac:spMkLst>
            <pc:docMk/>
            <pc:sldMk cId="2998417135" sldId="311"/>
            <ac:spMk id="13" creationId="{352BEC0E-22F8-46D0-9632-375DB541B06C}"/>
          </ac:spMkLst>
        </pc:spChg>
        <pc:spChg chg="add del mod">
          <ac:chgData name="Angela DeGrande" userId="S::angela.degrande@smc-bracknell.com::304b68a0-a411-4e1b-9ad3-b56add2d3e89" providerId="AD" clId="Web-{5E0B9163-C4EE-36F6-8941-8D1A3CD39241}" dt="2024-09-15T10:18:52.945" v="207"/>
          <ac:spMkLst>
            <pc:docMk/>
            <pc:sldMk cId="2998417135" sldId="311"/>
            <ac:spMk id="14" creationId="{386381DD-ED61-CDB2-1FC6-D2047CA1B4A3}"/>
          </ac:spMkLst>
        </pc:spChg>
        <pc:spChg chg="add del">
          <ac:chgData name="Angela DeGrande" userId="S::angela.degrande@smc-bracknell.com::304b68a0-a411-4e1b-9ad3-b56add2d3e89" providerId="AD" clId="Web-{5E0B9163-C4EE-36F6-8941-8D1A3CD39241}" dt="2024-09-15T10:19:30.227" v="211"/>
          <ac:spMkLst>
            <pc:docMk/>
            <pc:sldMk cId="2998417135" sldId="311"/>
            <ac:spMk id="15" creationId="{3FCFB1DE-0B7E-48CC-BA90-B2AB0889F9D6}"/>
          </ac:spMkLst>
        </pc:spChg>
        <pc:spChg chg="add del">
          <ac:chgData name="Angela DeGrande" userId="S::angela.degrande@smc-bracknell.com::304b68a0-a411-4e1b-9ad3-b56add2d3e89" providerId="AD" clId="Web-{5E0B9163-C4EE-36F6-8941-8D1A3CD39241}" dt="2024-09-15T10:19:30.211" v="210"/>
          <ac:spMkLst>
            <pc:docMk/>
            <pc:sldMk cId="2998417135" sldId="311"/>
            <ac:spMk id="20" creationId="{681D366F-0B96-4E6B-ABD5-96092A6A9174}"/>
          </ac:spMkLst>
        </pc:spChg>
        <pc:spChg chg="add">
          <ac:chgData name="Angela DeGrande" userId="S::angela.degrande@smc-bracknell.com::304b68a0-a411-4e1b-9ad3-b56add2d3e89" providerId="AD" clId="Web-{5E0B9163-C4EE-36F6-8941-8D1A3CD39241}" dt="2024-09-15T10:19:30.227" v="211"/>
          <ac:spMkLst>
            <pc:docMk/>
            <pc:sldMk cId="2998417135" sldId="311"/>
            <ac:spMk id="24" creationId="{345B26DA-1C6B-4C66-81C9-9C1877FC2DB1}"/>
          </ac:spMkLst>
        </pc:spChg>
        <pc:spChg chg="add">
          <ac:chgData name="Angela DeGrande" userId="S::angela.degrande@smc-bracknell.com::304b68a0-a411-4e1b-9ad3-b56add2d3e89" providerId="AD" clId="Web-{5E0B9163-C4EE-36F6-8941-8D1A3CD39241}" dt="2024-09-15T10:19:30.227" v="211"/>
          <ac:spMkLst>
            <pc:docMk/>
            <pc:sldMk cId="2998417135" sldId="311"/>
            <ac:spMk id="26" creationId="{98DE6C44-43F8-4DE4-AB81-66853FFEA09A}"/>
          </ac:spMkLst>
        </pc:spChg>
        <pc:spChg chg="add">
          <ac:chgData name="Angela DeGrande" userId="S::angela.degrande@smc-bracknell.com::304b68a0-a411-4e1b-9ad3-b56add2d3e89" providerId="AD" clId="Web-{5E0B9163-C4EE-36F6-8941-8D1A3CD39241}" dt="2024-09-15T10:19:30.227" v="211"/>
          <ac:spMkLst>
            <pc:docMk/>
            <pc:sldMk cId="2998417135" sldId="311"/>
            <ac:spMk id="46" creationId="{A3C210E6-A35A-4F68-8D60-801A019C75B8}"/>
          </ac:spMkLst>
        </pc:spChg>
        <pc:spChg chg="add">
          <ac:chgData name="Angela DeGrande" userId="S::angela.degrande@smc-bracknell.com::304b68a0-a411-4e1b-9ad3-b56add2d3e89" providerId="AD" clId="Web-{5E0B9163-C4EE-36F6-8941-8D1A3CD39241}" dt="2024-09-15T10:19:30.227" v="211"/>
          <ac:spMkLst>
            <pc:docMk/>
            <pc:sldMk cId="2998417135" sldId="311"/>
            <ac:spMk id="47" creationId="{AC0D06B0-F19C-459E-B221-A34B506FB5E3}"/>
          </ac:spMkLst>
        </pc:spChg>
        <pc:spChg chg="add">
          <ac:chgData name="Angela DeGrande" userId="S::angela.degrande@smc-bracknell.com::304b68a0-a411-4e1b-9ad3-b56add2d3e89" providerId="AD" clId="Web-{5E0B9163-C4EE-36F6-8941-8D1A3CD39241}" dt="2024-09-15T10:19:30.227" v="211"/>
          <ac:spMkLst>
            <pc:docMk/>
            <pc:sldMk cId="2998417135" sldId="311"/>
            <ac:spMk id="48" creationId="{2409529B-9B56-4F10-BE4D-F934DB89E57E}"/>
          </ac:spMkLst>
        </pc:spChg>
        <pc:grpChg chg="add del">
          <ac:chgData name="Angela DeGrande" userId="S::angela.degrande@smc-bracknell.com::304b68a0-a411-4e1b-9ad3-b56add2d3e89" providerId="AD" clId="Web-{5E0B9163-C4EE-36F6-8941-8D1A3CD39241}" dt="2024-09-15T10:19:30.211" v="210"/>
          <ac:grpSpMkLst>
            <pc:docMk/>
            <pc:sldMk cId="2998417135" sldId="311"/>
            <ac:grpSpMk id="22" creationId="{BCFC0C88-15C5-478A-93E5-8D0F6E26BC3A}"/>
          </ac:grpSpMkLst>
        </pc:grpChg>
        <pc:grpChg chg="add del">
          <ac:chgData name="Angela DeGrande" userId="S::angela.degrande@smc-bracknell.com::304b68a0-a411-4e1b-9ad3-b56add2d3e89" providerId="AD" clId="Web-{5E0B9163-C4EE-36F6-8941-8D1A3CD39241}" dt="2024-09-15T10:19:30.211" v="210"/>
          <ac:grpSpMkLst>
            <pc:docMk/>
            <pc:sldMk cId="2998417135" sldId="311"/>
            <ac:grpSpMk id="28" creationId="{0033DEB0-7449-4D72-ABFF-9DCE4C94D585}"/>
          </ac:grpSpMkLst>
        </pc:grpChg>
        <pc:grpChg chg="add del">
          <ac:chgData name="Angela DeGrande" userId="S::angela.degrande@smc-bracknell.com::304b68a0-a411-4e1b-9ad3-b56add2d3e89" providerId="AD" clId="Web-{5E0B9163-C4EE-36F6-8941-8D1A3CD39241}" dt="2024-09-15T10:19:30.211" v="210"/>
          <ac:grpSpMkLst>
            <pc:docMk/>
            <pc:sldMk cId="2998417135" sldId="311"/>
            <ac:grpSpMk id="34" creationId="{1616FA42-3839-4D06-805D-DB21EE1E14FB}"/>
          </ac:grpSpMkLst>
        </pc:grpChg>
        <pc:grpChg chg="add del">
          <ac:chgData name="Angela DeGrande" userId="S::angela.degrande@smc-bracknell.com::304b68a0-a411-4e1b-9ad3-b56add2d3e89" providerId="AD" clId="Web-{5E0B9163-C4EE-36F6-8941-8D1A3CD39241}" dt="2024-09-15T10:19:30.211" v="210"/>
          <ac:grpSpMkLst>
            <pc:docMk/>
            <pc:sldMk cId="2998417135" sldId="311"/>
            <ac:grpSpMk id="40" creationId="{6958A1EF-1C74-4E85-B4BA-3605C9624749}"/>
          </ac:grpSpMkLst>
        </pc:grpChg>
        <pc:picChg chg="add mod ord">
          <ac:chgData name="Angela DeGrande" userId="S::angela.degrande@smc-bracknell.com::304b68a0-a411-4e1b-9ad3-b56add2d3e89" providerId="AD" clId="Web-{5E0B9163-C4EE-36F6-8941-8D1A3CD39241}" dt="2024-09-15T10:19:30.227" v="211"/>
          <ac:picMkLst>
            <pc:docMk/>
            <pc:sldMk cId="2998417135" sldId="311"/>
            <ac:picMk id="5" creationId="{43042AFB-11AB-310A-55E4-88B28395F3E1}"/>
          </ac:picMkLst>
        </pc:picChg>
        <pc:picChg chg="add mod ord">
          <ac:chgData name="Angela DeGrande" userId="S::angela.degrande@smc-bracknell.com::304b68a0-a411-4e1b-9ad3-b56add2d3e89" providerId="AD" clId="Web-{5E0B9163-C4EE-36F6-8941-8D1A3CD39241}" dt="2024-09-15T10:19:30.227" v="211"/>
          <ac:picMkLst>
            <pc:docMk/>
            <pc:sldMk cId="2998417135" sldId="311"/>
            <ac:picMk id="8" creationId="{1DA19EA1-0E24-D5AB-4D7A-C160557BF2CC}"/>
          </ac:picMkLst>
        </pc:picChg>
        <pc:picChg chg="add mod ord">
          <ac:chgData name="Angela DeGrande" userId="S::angela.degrande@smc-bracknell.com::304b68a0-a411-4e1b-9ad3-b56add2d3e89" providerId="AD" clId="Web-{5E0B9163-C4EE-36F6-8941-8D1A3CD39241}" dt="2024-09-15T10:19:30.227" v="211"/>
          <ac:picMkLst>
            <pc:docMk/>
            <pc:sldMk cId="2998417135" sldId="311"/>
            <ac:picMk id="11" creationId="{6BA86B6F-27FD-7655-1D2B-A3CF6520C725}"/>
          </ac:picMkLst>
        </pc:picChg>
        <pc:picChg chg="add mod ord">
          <ac:chgData name="Angela DeGrande" userId="S::angela.degrande@smc-bracknell.com::304b68a0-a411-4e1b-9ad3-b56add2d3e89" providerId="AD" clId="Web-{5E0B9163-C4EE-36F6-8941-8D1A3CD39241}" dt="2024-09-15T10:19:30.227" v="211"/>
          <ac:picMkLst>
            <pc:docMk/>
            <pc:sldMk cId="2998417135" sldId="311"/>
            <ac:picMk id="12" creationId="{5C7FA2F5-AA35-B168-1BD5-3A6D90541938}"/>
          </ac:picMkLst>
        </pc:picChg>
      </pc:sldChg>
      <pc:sldChg chg="addSp delSp modSp add replId">
        <pc:chgData name="Angela DeGrande" userId="S::angela.degrande@smc-bracknell.com::304b68a0-a411-4e1b-9ad3-b56add2d3e89" providerId="AD" clId="Web-{5E0B9163-C4EE-36F6-8941-8D1A3CD39241}" dt="2024-09-15T10:17:25.771" v="199"/>
        <pc:sldMkLst>
          <pc:docMk/>
          <pc:sldMk cId="94202325" sldId="312"/>
        </pc:sldMkLst>
        <pc:spChg chg="mod">
          <ac:chgData name="Angela DeGrande" userId="S::angela.degrande@smc-bracknell.com::304b68a0-a411-4e1b-9ad3-b56add2d3e89" providerId="AD" clId="Web-{5E0B9163-C4EE-36F6-8941-8D1A3CD39241}" dt="2024-09-15T10:17:25.771" v="199"/>
          <ac:spMkLst>
            <pc:docMk/>
            <pc:sldMk cId="94202325" sldId="312"/>
            <ac:spMk id="2" creationId="{DE8D210A-3043-AF23-CA69-960A586179F8}"/>
          </ac:spMkLst>
        </pc:spChg>
        <pc:spChg chg="add del mod">
          <ac:chgData name="Angela DeGrande" userId="S::angela.degrande@smc-bracknell.com::304b68a0-a411-4e1b-9ad3-b56add2d3e89" providerId="AD" clId="Web-{5E0B9163-C4EE-36F6-8941-8D1A3CD39241}" dt="2024-09-15T10:17:25.771" v="199"/>
          <ac:spMkLst>
            <pc:docMk/>
            <pc:sldMk cId="94202325" sldId="312"/>
            <ac:spMk id="3" creationId="{FA7F5F52-6CE0-AB69-DA12-C428FAF22FD8}"/>
          </ac:spMkLst>
        </pc:spChg>
        <pc:spChg chg="add del mod">
          <ac:chgData name="Angela DeGrande" userId="S::angela.degrande@smc-bracknell.com::304b68a0-a411-4e1b-9ad3-b56add2d3e89" providerId="AD" clId="Web-{5E0B9163-C4EE-36F6-8941-8D1A3CD39241}" dt="2024-09-15T10:16:39.395" v="189"/>
          <ac:spMkLst>
            <pc:docMk/>
            <pc:sldMk cId="94202325" sldId="312"/>
            <ac:spMk id="6" creationId="{4ECE461A-DA51-703C-7102-BC00B77F45D6}"/>
          </ac:spMkLst>
        </pc:spChg>
        <pc:spChg chg="del">
          <ac:chgData name="Angela DeGrande" userId="S::angela.degrande@smc-bracknell.com::304b68a0-a411-4e1b-9ad3-b56add2d3e89" providerId="AD" clId="Web-{5E0B9163-C4EE-36F6-8941-8D1A3CD39241}" dt="2024-09-15T10:17:25.771" v="199"/>
          <ac:spMkLst>
            <pc:docMk/>
            <pc:sldMk cId="94202325" sldId="312"/>
            <ac:spMk id="13" creationId="{352BEC0E-22F8-46D0-9632-375DB541B06C}"/>
          </ac:spMkLst>
        </pc:spChg>
        <pc:spChg chg="del">
          <ac:chgData name="Angela DeGrande" userId="S::angela.degrande@smc-bracknell.com::304b68a0-a411-4e1b-9ad3-b56add2d3e89" providerId="AD" clId="Web-{5E0B9163-C4EE-36F6-8941-8D1A3CD39241}" dt="2024-09-15T10:17:25.771" v="199"/>
          <ac:spMkLst>
            <pc:docMk/>
            <pc:sldMk cId="94202325" sldId="312"/>
            <ac:spMk id="15" creationId="{3FCFB1DE-0B7E-48CC-BA90-B2AB0889F9D6}"/>
          </ac:spMkLst>
        </pc:spChg>
        <pc:spChg chg="add">
          <ac:chgData name="Angela DeGrande" userId="S::angela.degrande@smc-bracknell.com::304b68a0-a411-4e1b-9ad3-b56add2d3e89" providerId="AD" clId="Web-{5E0B9163-C4EE-36F6-8941-8D1A3CD39241}" dt="2024-09-15T10:17:25.771" v="199"/>
          <ac:spMkLst>
            <pc:docMk/>
            <pc:sldMk cId="94202325" sldId="312"/>
            <ac:spMk id="20" creationId="{99F1FFA9-D672-408C-9220-ADEEC6ABDD09}"/>
          </ac:spMkLst>
        </pc:spChg>
        <pc:picChg chg="del">
          <ac:chgData name="Angela DeGrande" userId="S::angela.degrande@smc-bracknell.com::304b68a0-a411-4e1b-9ad3-b56add2d3e89" providerId="AD" clId="Web-{5E0B9163-C4EE-36F6-8941-8D1A3CD39241}" dt="2024-09-15T10:17:06.849" v="195"/>
          <ac:picMkLst>
            <pc:docMk/>
            <pc:sldMk cId="94202325" sldId="312"/>
            <ac:picMk id="5" creationId="{43042AFB-11AB-310A-55E4-88B28395F3E1}"/>
          </ac:picMkLst>
        </pc:picChg>
        <pc:picChg chg="del">
          <ac:chgData name="Angela DeGrande" userId="S::angela.degrande@smc-bracknell.com::304b68a0-a411-4e1b-9ad3-b56add2d3e89" providerId="AD" clId="Web-{5E0B9163-C4EE-36F6-8941-8D1A3CD39241}" dt="2024-09-15T10:17:07.896" v="196"/>
          <ac:picMkLst>
            <pc:docMk/>
            <pc:sldMk cId="94202325" sldId="312"/>
            <ac:picMk id="8" creationId="{1DA19EA1-0E24-D5AB-4D7A-C160557BF2CC}"/>
          </ac:picMkLst>
        </pc:picChg>
        <pc:picChg chg="add mod">
          <ac:chgData name="Angela DeGrande" userId="S::angela.degrande@smc-bracknell.com::304b68a0-a411-4e1b-9ad3-b56add2d3e89" providerId="AD" clId="Web-{5E0B9163-C4EE-36F6-8941-8D1A3CD39241}" dt="2024-09-15T10:17:25.771" v="199"/>
          <ac:picMkLst>
            <pc:docMk/>
            <pc:sldMk cId="94202325" sldId="312"/>
            <ac:picMk id="9" creationId="{16B98846-F8BC-CDB5-0524-687F831B32BB}"/>
          </ac:picMkLst>
        </pc:picChg>
        <pc:picChg chg="add mod">
          <ac:chgData name="Angela DeGrande" userId="S::angela.degrande@smc-bracknell.com::304b68a0-a411-4e1b-9ad3-b56add2d3e89" providerId="AD" clId="Web-{5E0B9163-C4EE-36F6-8941-8D1A3CD39241}" dt="2024-09-15T10:17:25.771" v="199"/>
          <ac:picMkLst>
            <pc:docMk/>
            <pc:sldMk cId="94202325" sldId="312"/>
            <ac:picMk id="11" creationId="{AB6C4AF6-F9DA-B906-68C1-15297C5B2F16}"/>
          </ac:picMkLst>
        </pc:picChg>
      </pc:sldChg>
    </pc:docChg>
  </pc:docChgLst>
  <pc:docChgLst>
    <pc:chgData name="Angela DeGrande" userId="304b68a0-a411-4e1b-9ad3-b56add2d3e89" providerId="ADAL" clId="{3977D5E0-6C08-4EEA-8948-39FBDA4EC8B2}"/>
    <pc:docChg chg="delSld">
      <pc:chgData name="Angela DeGrande" userId="304b68a0-a411-4e1b-9ad3-b56add2d3e89" providerId="ADAL" clId="{3977D5E0-6C08-4EEA-8948-39FBDA4EC8B2}" dt="2024-09-18T17:17:20.869" v="0" actId="47"/>
      <pc:docMkLst>
        <pc:docMk/>
      </pc:docMkLst>
      <pc:sldChg chg="del">
        <pc:chgData name="Angela DeGrande" userId="304b68a0-a411-4e1b-9ad3-b56add2d3e89" providerId="ADAL" clId="{3977D5E0-6C08-4EEA-8948-39FBDA4EC8B2}" dt="2024-09-18T17:17:20.869" v="0" actId="47"/>
        <pc:sldMkLst>
          <pc:docMk/>
          <pc:sldMk cId="0" sldId="261"/>
        </pc:sldMkLst>
      </pc:sldChg>
    </pc:docChg>
  </pc:docChgLst>
  <pc:docChgLst>
    <pc:chgData name="Angela DeGrande" userId="304b68a0-a411-4e1b-9ad3-b56add2d3e89" providerId="ADAL" clId="{1721F94D-6BF1-4177-906C-DA57DD2D88C0}"/>
    <pc:docChg chg="custSel addSld delSld modSld">
      <pc:chgData name="Angela DeGrande" userId="304b68a0-a411-4e1b-9ad3-b56add2d3e89" providerId="ADAL" clId="{1721F94D-6BF1-4177-906C-DA57DD2D88C0}" dt="2024-09-15T10:45:50.041" v="754" actId="207"/>
      <pc:docMkLst>
        <pc:docMk/>
      </pc:docMkLst>
      <pc:sldChg chg="modSp">
        <pc:chgData name="Angela DeGrande" userId="304b68a0-a411-4e1b-9ad3-b56add2d3e89" providerId="ADAL" clId="{1721F94D-6BF1-4177-906C-DA57DD2D88C0}" dt="2024-09-15T09:41:11.702" v="8" actId="20577"/>
        <pc:sldMkLst>
          <pc:docMk/>
          <pc:sldMk cId="0" sldId="258"/>
        </pc:sldMkLst>
        <pc:spChg chg="mod">
          <ac:chgData name="Angela DeGrande" userId="304b68a0-a411-4e1b-9ad3-b56add2d3e89" providerId="ADAL" clId="{1721F94D-6BF1-4177-906C-DA57DD2D88C0}" dt="2024-09-15T09:41:11.702" v="8" actId="20577"/>
          <ac:spMkLst>
            <pc:docMk/>
            <pc:sldMk cId="0" sldId="258"/>
            <ac:spMk id="23" creationId="{00000000-0000-0000-0000-000000000000}"/>
          </ac:spMkLst>
        </pc:spChg>
      </pc:sldChg>
      <pc:sldChg chg="modAnim">
        <pc:chgData name="Angela DeGrande" userId="304b68a0-a411-4e1b-9ad3-b56add2d3e89" providerId="ADAL" clId="{1721F94D-6BF1-4177-906C-DA57DD2D88C0}" dt="2024-09-15T09:42:09.284" v="11"/>
        <pc:sldMkLst>
          <pc:docMk/>
          <pc:sldMk cId="0" sldId="263"/>
        </pc:sldMkLst>
      </pc:sldChg>
      <pc:sldChg chg="modSp">
        <pc:chgData name="Angela DeGrande" userId="304b68a0-a411-4e1b-9ad3-b56add2d3e89" providerId="ADAL" clId="{1721F94D-6BF1-4177-906C-DA57DD2D88C0}" dt="2024-09-15T09:43:15.419" v="37" actId="20577"/>
        <pc:sldMkLst>
          <pc:docMk/>
          <pc:sldMk cId="0" sldId="272"/>
        </pc:sldMkLst>
        <pc:spChg chg="mod">
          <ac:chgData name="Angela DeGrande" userId="304b68a0-a411-4e1b-9ad3-b56add2d3e89" providerId="ADAL" clId="{1721F94D-6BF1-4177-906C-DA57DD2D88C0}" dt="2024-09-15T09:43:15.419" v="37" actId="20577"/>
          <ac:spMkLst>
            <pc:docMk/>
            <pc:sldMk cId="0" sldId="272"/>
            <ac:spMk id="72" creationId="{00000000-0000-0000-0000-000000000000}"/>
          </ac:spMkLst>
        </pc:spChg>
      </pc:sldChg>
      <pc:sldChg chg="modAnim">
        <pc:chgData name="Angela DeGrande" userId="304b68a0-a411-4e1b-9ad3-b56add2d3e89" providerId="ADAL" clId="{1721F94D-6BF1-4177-906C-DA57DD2D88C0}" dt="2024-09-15T09:45:32.224" v="52"/>
        <pc:sldMkLst>
          <pc:docMk/>
          <pc:sldMk cId="0" sldId="273"/>
        </pc:sldMkLst>
      </pc:sldChg>
      <pc:sldChg chg="modSp modAnim">
        <pc:chgData name="Angela DeGrande" userId="304b68a0-a411-4e1b-9ad3-b56add2d3e89" providerId="ADAL" clId="{1721F94D-6BF1-4177-906C-DA57DD2D88C0}" dt="2024-09-15T10:41:34.632" v="599" actId="20577"/>
        <pc:sldMkLst>
          <pc:docMk/>
          <pc:sldMk cId="0" sldId="283"/>
        </pc:sldMkLst>
        <pc:spChg chg="mod">
          <ac:chgData name="Angela DeGrande" userId="304b68a0-a411-4e1b-9ad3-b56add2d3e89" providerId="ADAL" clId="{1721F94D-6BF1-4177-906C-DA57DD2D88C0}" dt="2024-09-15T10:41:34.632" v="599" actId="20577"/>
          <ac:spMkLst>
            <pc:docMk/>
            <pc:sldMk cId="0" sldId="283"/>
            <ac:spMk id="110" creationId="{00000000-0000-0000-0000-000000000000}"/>
          </ac:spMkLst>
        </pc:spChg>
      </pc:sldChg>
      <pc:sldChg chg="modSp">
        <pc:chgData name="Angela DeGrande" userId="304b68a0-a411-4e1b-9ad3-b56add2d3e89" providerId="ADAL" clId="{1721F94D-6BF1-4177-906C-DA57DD2D88C0}" dt="2024-09-15T10:42:58.698" v="650" actId="20577"/>
        <pc:sldMkLst>
          <pc:docMk/>
          <pc:sldMk cId="0" sldId="284"/>
        </pc:sldMkLst>
        <pc:spChg chg="mod">
          <ac:chgData name="Angela DeGrande" userId="304b68a0-a411-4e1b-9ad3-b56add2d3e89" providerId="ADAL" clId="{1721F94D-6BF1-4177-906C-DA57DD2D88C0}" dt="2024-09-15T10:42:58.698" v="650" actId="20577"/>
          <ac:spMkLst>
            <pc:docMk/>
            <pc:sldMk cId="0" sldId="284"/>
            <ac:spMk id="113" creationId="{00000000-0000-0000-0000-000000000000}"/>
          </ac:spMkLst>
        </pc:spChg>
      </pc:sldChg>
      <pc:sldChg chg="modSp">
        <pc:chgData name="Angela DeGrande" userId="304b68a0-a411-4e1b-9ad3-b56add2d3e89" providerId="ADAL" clId="{1721F94D-6BF1-4177-906C-DA57DD2D88C0}" dt="2024-09-15T10:45:50.041" v="754" actId="207"/>
        <pc:sldMkLst>
          <pc:docMk/>
          <pc:sldMk cId="0" sldId="285"/>
        </pc:sldMkLst>
        <pc:spChg chg="mod">
          <ac:chgData name="Angela DeGrande" userId="304b68a0-a411-4e1b-9ad3-b56add2d3e89" providerId="ADAL" clId="{1721F94D-6BF1-4177-906C-DA57DD2D88C0}" dt="2024-09-15T10:45:50.041" v="754" actId="207"/>
          <ac:spMkLst>
            <pc:docMk/>
            <pc:sldMk cId="0" sldId="285"/>
            <ac:spMk id="115" creationId="{00000000-0000-0000-0000-000000000000}"/>
          </ac:spMkLst>
        </pc:spChg>
      </pc:sldChg>
      <pc:sldChg chg="modSp modAnim">
        <pc:chgData name="Angela DeGrande" userId="304b68a0-a411-4e1b-9ad3-b56add2d3e89" providerId="ADAL" clId="{1721F94D-6BF1-4177-906C-DA57DD2D88C0}" dt="2024-09-15T09:44:09.650" v="46"/>
        <pc:sldMkLst>
          <pc:docMk/>
          <pc:sldMk cId="2124272345" sldId="303"/>
        </pc:sldMkLst>
        <pc:spChg chg="mod">
          <ac:chgData name="Angela DeGrande" userId="304b68a0-a411-4e1b-9ad3-b56add2d3e89" providerId="ADAL" clId="{1721F94D-6BF1-4177-906C-DA57DD2D88C0}" dt="2024-09-15T09:43:47.049" v="41" actId="14100"/>
          <ac:spMkLst>
            <pc:docMk/>
            <pc:sldMk cId="2124272345" sldId="303"/>
            <ac:spMk id="3" creationId="{E19C1BBF-E6ED-4EBE-8DEE-DFABD8874BD9}"/>
          </ac:spMkLst>
        </pc:spChg>
        <pc:picChg chg="mod">
          <ac:chgData name="Angela DeGrande" userId="304b68a0-a411-4e1b-9ad3-b56add2d3e89" providerId="ADAL" clId="{1721F94D-6BF1-4177-906C-DA57DD2D88C0}" dt="2024-09-15T09:44:01.622" v="44" actId="1076"/>
          <ac:picMkLst>
            <pc:docMk/>
            <pc:sldMk cId="2124272345" sldId="303"/>
            <ac:picMk id="4" creationId="{29319DF8-0368-4712-82B5-748DE1D343EE}"/>
          </ac:picMkLst>
        </pc:picChg>
      </pc:sldChg>
      <pc:sldChg chg="addSp delSp modSp">
        <pc:chgData name="Angela DeGrande" userId="304b68a0-a411-4e1b-9ad3-b56add2d3e89" providerId="ADAL" clId="{1721F94D-6BF1-4177-906C-DA57DD2D88C0}" dt="2024-09-15T10:44:00.937" v="656" actId="1076"/>
        <pc:sldMkLst>
          <pc:docMk/>
          <pc:sldMk cId="2239559038" sldId="304"/>
        </pc:sldMkLst>
        <pc:picChg chg="add mod">
          <ac:chgData name="Angela DeGrande" userId="304b68a0-a411-4e1b-9ad3-b56add2d3e89" providerId="ADAL" clId="{1721F94D-6BF1-4177-906C-DA57DD2D88C0}" dt="2024-09-15T10:44:00.937" v="656" actId="1076"/>
          <ac:picMkLst>
            <pc:docMk/>
            <pc:sldMk cId="2239559038" sldId="304"/>
            <ac:picMk id="3" creationId="{A54837D6-3559-4BDB-AF4C-D5EF11ECDF9A}"/>
          </ac:picMkLst>
        </pc:picChg>
        <pc:picChg chg="mod">
          <ac:chgData name="Angela DeGrande" userId="304b68a0-a411-4e1b-9ad3-b56add2d3e89" providerId="ADAL" clId="{1721F94D-6BF1-4177-906C-DA57DD2D88C0}" dt="2024-09-15T10:43:56.291" v="655" actId="14100"/>
          <ac:picMkLst>
            <pc:docMk/>
            <pc:sldMk cId="2239559038" sldId="304"/>
            <ac:picMk id="4" creationId="{57B652C9-4AE8-492D-B11B-B0E8BC14C860}"/>
          </ac:picMkLst>
        </pc:picChg>
        <pc:picChg chg="del">
          <ac:chgData name="Angela DeGrande" userId="304b68a0-a411-4e1b-9ad3-b56add2d3e89" providerId="ADAL" clId="{1721F94D-6BF1-4177-906C-DA57DD2D88C0}" dt="2024-09-15T10:43:39.034" v="651" actId="478"/>
          <ac:picMkLst>
            <pc:docMk/>
            <pc:sldMk cId="2239559038" sldId="304"/>
            <ac:picMk id="5" creationId="{951B6AB2-3C35-4BEB-8629-DE792E2ABF43}"/>
          </ac:picMkLst>
        </pc:picChg>
      </pc:sldChg>
      <pc:sldChg chg="del">
        <pc:chgData name="Angela DeGrande" userId="304b68a0-a411-4e1b-9ad3-b56add2d3e89" providerId="ADAL" clId="{1721F94D-6BF1-4177-906C-DA57DD2D88C0}" dt="2024-09-15T10:38:41.230" v="377" actId="2696"/>
        <pc:sldMkLst>
          <pc:docMk/>
          <pc:sldMk cId="1232745899" sldId="306"/>
        </pc:sldMkLst>
      </pc:sldChg>
      <pc:sldChg chg="addSp delSp modSp add">
        <pc:chgData name="Angela DeGrande" userId="304b68a0-a411-4e1b-9ad3-b56add2d3e89" providerId="ADAL" clId="{1721F94D-6BF1-4177-906C-DA57DD2D88C0}" dt="2024-09-15T09:53:26.355" v="376" actId="1076"/>
        <pc:sldMkLst>
          <pc:docMk/>
          <pc:sldMk cId="2702763153" sldId="310"/>
        </pc:sldMkLst>
        <pc:spChg chg="mod">
          <ac:chgData name="Angela DeGrande" userId="304b68a0-a411-4e1b-9ad3-b56add2d3e89" providerId="ADAL" clId="{1721F94D-6BF1-4177-906C-DA57DD2D88C0}" dt="2024-09-15T09:52:11.432" v="283" actId="20577"/>
          <ac:spMkLst>
            <pc:docMk/>
            <pc:sldMk cId="2702763153" sldId="310"/>
            <ac:spMk id="2" creationId="{C481526C-B4A0-42E3-B624-62FC2036C3F3}"/>
          </ac:spMkLst>
        </pc:spChg>
        <pc:spChg chg="del">
          <ac:chgData name="Angela DeGrande" userId="304b68a0-a411-4e1b-9ad3-b56add2d3e89" providerId="ADAL" clId="{1721F94D-6BF1-4177-906C-DA57DD2D88C0}" dt="2024-09-15T09:52:15.826" v="284"/>
          <ac:spMkLst>
            <pc:docMk/>
            <pc:sldMk cId="2702763153" sldId="310"/>
            <ac:spMk id="3" creationId="{FF94EF2D-762E-4927-B186-695344963992}"/>
          </ac:spMkLst>
        </pc:spChg>
        <pc:spChg chg="del">
          <ac:chgData name="Angela DeGrande" userId="304b68a0-a411-4e1b-9ad3-b56add2d3e89" providerId="ADAL" clId="{1721F94D-6BF1-4177-906C-DA57DD2D88C0}" dt="2024-09-15T09:52:15.826" v="284"/>
          <ac:spMkLst>
            <pc:docMk/>
            <pc:sldMk cId="2702763153" sldId="310"/>
            <ac:spMk id="4" creationId="{6FBAB15F-718A-4107-A5C2-AE45549C921C}"/>
          </ac:spMkLst>
        </pc:spChg>
        <pc:spChg chg="add mod">
          <ac:chgData name="Angela DeGrande" userId="304b68a0-a411-4e1b-9ad3-b56add2d3e89" providerId="ADAL" clId="{1721F94D-6BF1-4177-906C-DA57DD2D88C0}" dt="2024-09-15T09:52:48.048" v="370" actId="20577"/>
          <ac:spMkLst>
            <pc:docMk/>
            <pc:sldMk cId="2702763153" sldId="310"/>
            <ac:spMk id="5" creationId="{133E981C-7BBA-4087-A7E1-B96DED3604AD}"/>
          </ac:spMkLst>
        </pc:spChg>
        <pc:spChg chg="add del mod">
          <ac:chgData name="Angela DeGrande" userId="304b68a0-a411-4e1b-9ad3-b56add2d3e89" providerId="ADAL" clId="{1721F94D-6BF1-4177-906C-DA57DD2D88C0}" dt="2024-09-15T09:53:21.894" v="375" actId="478"/>
          <ac:spMkLst>
            <pc:docMk/>
            <pc:sldMk cId="2702763153" sldId="310"/>
            <ac:spMk id="8" creationId="{8F2BB266-F802-4E4C-B512-2B36FD6CE1DC}"/>
          </ac:spMkLst>
        </pc:spChg>
        <pc:picChg chg="add mod">
          <ac:chgData name="Angela DeGrande" userId="304b68a0-a411-4e1b-9ad3-b56add2d3e89" providerId="ADAL" clId="{1721F94D-6BF1-4177-906C-DA57DD2D88C0}" dt="2024-09-15T09:53:26.355" v="376" actId="1076"/>
          <ac:picMkLst>
            <pc:docMk/>
            <pc:sldMk cId="2702763153" sldId="310"/>
            <ac:picMk id="7" creationId="{D45D5AA5-7E38-4A10-9F14-BE0819E9F536}"/>
          </ac:picMkLst>
        </pc:picChg>
      </pc:sldChg>
    </pc:docChg>
  </pc:docChgLst>
  <pc:docChgLst>
    <pc:chgData name="Angela DeGrande" userId="304b68a0-a411-4e1b-9ad3-b56add2d3e89" providerId="ADAL" clId="{A1759046-3554-4881-9297-9F50AEC25F32}"/>
    <pc:docChg chg="undo custSel addSld delSld modSld sldOrd modNotesMaster">
      <pc:chgData name="Angela DeGrande" userId="304b68a0-a411-4e1b-9ad3-b56add2d3e89" providerId="ADAL" clId="{A1759046-3554-4881-9297-9F50AEC25F32}" dt="2024-09-18T13:23:49.539" v="2177" actId="14100"/>
      <pc:docMkLst>
        <pc:docMk/>
      </pc:docMkLst>
      <pc:sldChg chg="modSp">
        <pc:chgData name="Angela DeGrande" userId="304b68a0-a411-4e1b-9ad3-b56add2d3e89" providerId="ADAL" clId="{A1759046-3554-4881-9297-9F50AEC25F32}" dt="2024-09-18T11:37:45.276" v="1832" actId="403"/>
        <pc:sldMkLst>
          <pc:docMk/>
          <pc:sldMk cId="0" sldId="256"/>
        </pc:sldMkLst>
        <pc:spChg chg="mod">
          <ac:chgData name="Angela DeGrande" userId="304b68a0-a411-4e1b-9ad3-b56add2d3e89" providerId="ADAL" clId="{A1759046-3554-4881-9297-9F50AEC25F32}" dt="2024-09-18T11:37:45.276" v="1832" actId="403"/>
          <ac:spMkLst>
            <pc:docMk/>
            <pc:sldMk cId="0" sldId="256"/>
            <ac:spMk id="14" creationId="{00000000-0000-0000-0000-000000000000}"/>
          </ac:spMkLst>
        </pc:spChg>
      </pc:sldChg>
      <pc:sldChg chg="modSp">
        <pc:chgData name="Angela DeGrande" userId="304b68a0-a411-4e1b-9ad3-b56add2d3e89" providerId="ADAL" clId="{A1759046-3554-4881-9297-9F50AEC25F32}" dt="2024-09-18T11:37:21.866" v="1819" actId="207"/>
        <pc:sldMkLst>
          <pc:docMk/>
          <pc:sldMk cId="0" sldId="268"/>
        </pc:sldMkLst>
        <pc:spChg chg="mod">
          <ac:chgData name="Angela DeGrande" userId="304b68a0-a411-4e1b-9ad3-b56add2d3e89" providerId="ADAL" clId="{A1759046-3554-4881-9297-9F50AEC25F32}" dt="2024-09-18T11:37:17.560" v="1818" actId="207"/>
          <ac:spMkLst>
            <pc:docMk/>
            <pc:sldMk cId="0" sldId="268"/>
            <ac:spMk id="60" creationId="{00000000-0000-0000-0000-000000000000}"/>
          </ac:spMkLst>
        </pc:spChg>
        <pc:spChg chg="mod">
          <ac:chgData name="Angela DeGrande" userId="304b68a0-a411-4e1b-9ad3-b56add2d3e89" providerId="ADAL" clId="{A1759046-3554-4881-9297-9F50AEC25F32}" dt="2024-09-18T11:37:21.866" v="1819" actId="207"/>
          <ac:spMkLst>
            <pc:docMk/>
            <pc:sldMk cId="0" sldId="268"/>
            <ac:spMk id="61" creationId="{00000000-0000-0000-0000-000000000000}"/>
          </ac:spMkLst>
        </pc:spChg>
      </pc:sldChg>
      <pc:sldChg chg="modSp">
        <pc:chgData name="Angela DeGrande" userId="304b68a0-a411-4e1b-9ad3-b56add2d3e89" providerId="ADAL" clId="{A1759046-3554-4881-9297-9F50AEC25F32}" dt="2024-09-18T11:37:00.994" v="1816" actId="14100"/>
        <pc:sldMkLst>
          <pc:docMk/>
          <pc:sldMk cId="0" sldId="269"/>
        </pc:sldMkLst>
        <pc:spChg chg="mod">
          <ac:chgData name="Angela DeGrande" userId="304b68a0-a411-4e1b-9ad3-b56add2d3e89" providerId="ADAL" clId="{A1759046-3554-4881-9297-9F50AEC25F32}" dt="2024-09-18T11:37:00.994" v="1816" actId="14100"/>
          <ac:spMkLst>
            <pc:docMk/>
            <pc:sldMk cId="0" sldId="269"/>
            <ac:spMk id="63" creationId="{00000000-0000-0000-0000-000000000000}"/>
          </ac:spMkLst>
        </pc:spChg>
      </pc:sldChg>
      <pc:sldChg chg="modSp">
        <pc:chgData name="Angela DeGrande" userId="304b68a0-a411-4e1b-9ad3-b56add2d3e89" providerId="ADAL" clId="{A1759046-3554-4881-9297-9F50AEC25F32}" dt="2024-09-18T11:17:04.891" v="1229" actId="113"/>
        <pc:sldMkLst>
          <pc:docMk/>
          <pc:sldMk cId="0" sldId="272"/>
        </pc:sldMkLst>
        <pc:spChg chg="mod">
          <ac:chgData name="Angela DeGrande" userId="304b68a0-a411-4e1b-9ad3-b56add2d3e89" providerId="ADAL" clId="{A1759046-3554-4881-9297-9F50AEC25F32}" dt="2024-09-18T11:17:04.891" v="1229" actId="113"/>
          <ac:spMkLst>
            <pc:docMk/>
            <pc:sldMk cId="0" sldId="272"/>
            <ac:spMk id="71" creationId="{00000000-0000-0000-0000-000000000000}"/>
          </ac:spMkLst>
        </pc:spChg>
      </pc:sldChg>
      <pc:sldChg chg="modSp">
        <pc:chgData name="Angela DeGrande" userId="304b68a0-a411-4e1b-9ad3-b56add2d3e89" providerId="ADAL" clId="{A1759046-3554-4881-9297-9F50AEC25F32}" dt="2024-09-18T11:16:56.991" v="1227" actId="113"/>
        <pc:sldMkLst>
          <pc:docMk/>
          <pc:sldMk cId="0" sldId="273"/>
        </pc:sldMkLst>
        <pc:spChg chg="mod">
          <ac:chgData name="Angela DeGrande" userId="304b68a0-a411-4e1b-9ad3-b56add2d3e89" providerId="ADAL" clId="{A1759046-3554-4881-9297-9F50AEC25F32}" dt="2024-09-18T11:16:56.991" v="1227" actId="113"/>
          <ac:spMkLst>
            <pc:docMk/>
            <pc:sldMk cId="0" sldId="273"/>
            <ac:spMk id="75" creationId="{00000000-0000-0000-0000-000000000000}"/>
          </ac:spMkLst>
        </pc:spChg>
      </pc:sldChg>
      <pc:sldChg chg="modSp">
        <pc:chgData name="Angela DeGrande" userId="304b68a0-a411-4e1b-9ad3-b56add2d3e89" providerId="ADAL" clId="{A1759046-3554-4881-9297-9F50AEC25F32}" dt="2024-09-18T11:16:53.998" v="1226" actId="113"/>
        <pc:sldMkLst>
          <pc:docMk/>
          <pc:sldMk cId="0" sldId="274"/>
        </pc:sldMkLst>
        <pc:spChg chg="mod">
          <ac:chgData name="Angela DeGrande" userId="304b68a0-a411-4e1b-9ad3-b56add2d3e89" providerId="ADAL" clId="{A1759046-3554-4881-9297-9F50AEC25F32}" dt="2024-09-18T11:16:53.998" v="1226" actId="113"/>
          <ac:spMkLst>
            <pc:docMk/>
            <pc:sldMk cId="0" sldId="274"/>
            <ac:spMk id="78" creationId="{00000000-0000-0000-0000-000000000000}"/>
          </ac:spMkLst>
        </pc:spChg>
      </pc:sldChg>
      <pc:sldChg chg="modSp">
        <pc:chgData name="Angela DeGrande" userId="304b68a0-a411-4e1b-9ad3-b56add2d3e89" providerId="ADAL" clId="{A1759046-3554-4881-9297-9F50AEC25F32}" dt="2024-09-18T11:35:33.100" v="1806" actId="114"/>
        <pc:sldMkLst>
          <pc:docMk/>
          <pc:sldMk cId="0" sldId="278"/>
        </pc:sldMkLst>
        <pc:spChg chg="mod">
          <ac:chgData name="Angela DeGrande" userId="304b68a0-a411-4e1b-9ad3-b56add2d3e89" providerId="ADAL" clId="{A1759046-3554-4881-9297-9F50AEC25F32}" dt="2024-09-18T11:15:49.921" v="1213" actId="115"/>
          <ac:spMkLst>
            <pc:docMk/>
            <pc:sldMk cId="0" sldId="278"/>
            <ac:spMk id="93" creationId="{00000000-0000-0000-0000-000000000000}"/>
          </ac:spMkLst>
        </pc:spChg>
        <pc:spChg chg="mod">
          <ac:chgData name="Angela DeGrande" userId="304b68a0-a411-4e1b-9ad3-b56add2d3e89" providerId="ADAL" clId="{A1759046-3554-4881-9297-9F50AEC25F32}" dt="2024-09-18T11:35:33.100" v="1806" actId="114"/>
          <ac:spMkLst>
            <pc:docMk/>
            <pc:sldMk cId="0" sldId="278"/>
            <ac:spMk id="94" creationId="{00000000-0000-0000-0000-000000000000}"/>
          </ac:spMkLst>
        </pc:spChg>
        <pc:picChg chg="mod">
          <ac:chgData name="Angela DeGrande" userId="304b68a0-a411-4e1b-9ad3-b56add2d3e89" providerId="ADAL" clId="{A1759046-3554-4881-9297-9F50AEC25F32}" dt="2024-09-18T11:16:25.361" v="1221" actId="1076"/>
          <ac:picMkLst>
            <pc:docMk/>
            <pc:sldMk cId="0" sldId="278"/>
            <ac:picMk id="5" creationId="{2BD39408-93A9-7706-A19B-D9D664260ECB}"/>
          </ac:picMkLst>
        </pc:picChg>
        <pc:picChg chg="mod">
          <ac:chgData name="Angela DeGrande" userId="304b68a0-a411-4e1b-9ad3-b56add2d3e89" providerId="ADAL" clId="{A1759046-3554-4881-9297-9F50AEC25F32}" dt="2024-09-18T11:16:32.161" v="1223" actId="1076"/>
          <ac:picMkLst>
            <pc:docMk/>
            <pc:sldMk cId="0" sldId="278"/>
            <ac:picMk id="6" creationId="{BB28F348-2BF1-CF0A-675B-E48B53B87872}"/>
          </ac:picMkLst>
        </pc:picChg>
        <pc:picChg chg="mod">
          <ac:chgData name="Angela DeGrande" userId="304b68a0-a411-4e1b-9ad3-b56add2d3e89" providerId="ADAL" clId="{A1759046-3554-4881-9297-9F50AEC25F32}" dt="2024-09-18T11:16:33.826" v="1224" actId="1076"/>
          <ac:picMkLst>
            <pc:docMk/>
            <pc:sldMk cId="0" sldId="278"/>
            <ac:picMk id="95" creationId="{00000000-0000-0000-0000-000000000000}"/>
          </ac:picMkLst>
        </pc:picChg>
      </pc:sldChg>
      <pc:sldChg chg="modSp modAnim">
        <pc:chgData name="Angela DeGrande" userId="304b68a0-a411-4e1b-9ad3-b56add2d3e89" providerId="ADAL" clId="{A1759046-3554-4881-9297-9F50AEC25F32}" dt="2024-09-18T11:42:20.440" v="2090" actId="20577"/>
        <pc:sldMkLst>
          <pc:docMk/>
          <pc:sldMk cId="0" sldId="283"/>
        </pc:sldMkLst>
        <pc:spChg chg="mod">
          <ac:chgData name="Angela DeGrande" userId="304b68a0-a411-4e1b-9ad3-b56add2d3e89" providerId="ADAL" clId="{A1759046-3554-4881-9297-9F50AEC25F32}" dt="2024-09-18T11:42:20.440" v="2090" actId="20577"/>
          <ac:spMkLst>
            <pc:docMk/>
            <pc:sldMk cId="0" sldId="283"/>
            <ac:spMk id="110" creationId="{00000000-0000-0000-0000-000000000000}"/>
          </ac:spMkLst>
        </pc:spChg>
      </pc:sldChg>
      <pc:sldChg chg="modSp">
        <pc:chgData name="Angela DeGrande" userId="304b68a0-a411-4e1b-9ad3-b56add2d3e89" providerId="ADAL" clId="{A1759046-3554-4881-9297-9F50AEC25F32}" dt="2024-09-18T11:42:57.145" v="2101" actId="20577"/>
        <pc:sldMkLst>
          <pc:docMk/>
          <pc:sldMk cId="0" sldId="284"/>
        </pc:sldMkLst>
        <pc:spChg chg="mod">
          <ac:chgData name="Angela DeGrande" userId="304b68a0-a411-4e1b-9ad3-b56add2d3e89" providerId="ADAL" clId="{A1759046-3554-4881-9297-9F50AEC25F32}" dt="2024-09-18T11:42:57.145" v="2101" actId="20577"/>
          <ac:spMkLst>
            <pc:docMk/>
            <pc:sldMk cId="0" sldId="284"/>
            <ac:spMk id="113" creationId="{00000000-0000-0000-0000-000000000000}"/>
          </ac:spMkLst>
        </pc:spChg>
      </pc:sldChg>
      <pc:sldChg chg="modSp">
        <pc:chgData name="Angela DeGrande" userId="304b68a0-a411-4e1b-9ad3-b56add2d3e89" providerId="ADAL" clId="{A1759046-3554-4881-9297-9F50AEC25F32}" dt="2024-09-18T11:43:07.424" v="2111" actId="20577"/>
        <pc:sldMkLst>
          <pc:docMk/>
          <pc:sldMk cId="0" sldId="285"/>
        </pc:sldMkLst>
        <pc:spChg chg="mod">
          <ac:chgData name="Angela DeGrande" userId="304b68a0-a411-4e1b-9ad3-b56add2d3e89" providerId="ADAL" clId="{A1759046-3554-4881-9297-9F50AEC25F32}" dt="2024-09-18T11:43:07.424" v="2111" actId="20577"/>
          <ac:spMkLst>
            <pc:docMk/>
            <pc:sldMk cId="0" sldId="285"/>
            <ac:spMk id="115" creationId="{00000000-0000-0000-0000-000000000000}"/>
          </ac:spMkLst>
        </pc:spChg>
      </pc:sldChg>
      <pc:sldChg chg="addSp delSp modSp">
        <pc:chgData name="Angela DeGrande" userId="304b68a0-a411-4e1b-9ad3-b56add2d3e89" providerId="ADAL" clId="{A1759046-3554-4881-9297-9F50AEC25F32}" dt="2024-09-18T11:16:45.612" v="1225" actId="113"/>
        <pc:sldMkLst>
          <pc:docMk/>
          <pc:sldMk cId="4163001810" sldId="295"/>
        </pc:sldMkLst>
        <pc:spChg chg="add del mod">
          <ac:chgData name="Angela DeGrande" userId="304b68a0-a411-4e1b-9ad3-b56add2d3e89" providerId="ADAL" clId="{A1759046-3554-4881-9297-9F50AEC25F32}" dt="2024-09-18T11:15:09.922" v="1211" actId="20577"/>
          <ac:spMkLst>
            <pc:docMk/>
            <pc:sldMk cId="4163001810" sldId="295"/>
            <ac:spMk id="2" creationId="{00000000-0000-0000-0000-000000000000}"/>
          </ac:spMkLst>
        </pc:spChg>
        <pc:spChg chg="mod">
          <ac:chgData name="Angela DeGrande" userId="304b68a0-a411-4e1b-9ad3-b56add2d3e89" providerId="ADAL" clId="{A1759046-3554-4881-9297-9F50AEC25F32}" dt="2024-09-18T11:16:45.612" v="1225" actId="113"/>
          <ac:spMkLst>
            <pc:docMk/>
            <pc:sldMk cId="4163001810" sldId="295"/>
            <ac:spMk id="3" creationId="{00000000-0000-0000-0000-000000000000}"/>
          </ac:spMkLst>
        </pc:spChg>
        <pc:spChg chg="add del mod">
          <ac:chgData name="Angela DeGrande" userId="304b68a0-a411-4e1b-9ad3-b56add2d3e89" providerId="ADAL" clId="{A1759046-3554-4881-9297-9F50AEC25F32}" dt="2024-09-18T11:13:42.665" v="1175" actId="478"/>
          <ac:spMkLst>
            <pc:docMk/>
            <pc:sldMk cId="4163001810" sldId="295"/>
            <ac:spMk id="5" creationId="{32EE5745-4747-4227-AA25-2EC256140BF1}"/>
          </ac:spMkLst>
        </pc:spChg>
        <pc:spChg chg="add del mod">
          <ac:chgData name="Angela DeGrande" userId="304b68a0-a411-4e1b-9ad3-b56add2d3e89" providerId="ADAL" clId="{A1759046-3554-4881-9297-9F50AEC25F32}" dt="2024-09-18T11:13:48.440" v="1177" actId="478"/>
          <ac:spMkLst>
            <pc:docMk/>
            <pc:sldMk cId="4163001810" sldId="295"/>
            <ac:spMk id="7" creationId="{7673C1F2-30C9-4ABC-BD86-C802BD71B0C0}"/>
          </ac:spMkLst>
        </pc:spChg>
        <pc:picChg chg="add mod">
          <ac:chgData name="Angela DeGrande" userId="304b68a0-a411-4e1b-9ad3-b56add2d3e89" providerId="ADAL" clId="{A1759046-3554-4881-9297-9F50AEC25F32}" dt="2024-09-18T11:15:06.800" v="1210" actId="1038"/>
          <ac:picMkLst>
            <pc:docMk/>
            <pc:sldMk cId="4163001810" sldId="295"/>
            <ac:picMk id="1026" creationId="{E26F9F5B-E6F2-4ED6-ADDA-F4C233600869}"/>
          </ac:picMkLst>
        </pc:picChg>
        <pc:picChg chg="add del">
          <ac:chgData name="Angela DeGrande" userId="304b68a0-a411-4e1b-9ad3-b56add2d3e89" providerId="ADAL" clId="{A1759046-3554-4881-9297-9F50AEC25F32}" dt="2024-09-18T11:13:49.775" v="1178"/>
          <ac:picMkLst>
            <pc:docMk/>
            <pc:sldMk cId="4163001810" sldId="295"/>
            <ac:picMk id="1028" creationId="{8EA0D5B7-362D-4DD3-8587-482751F84AE6}"/>
          </ac:picMkLst>
        </pc:picChg>
        <pc:picChg chg="add del mod modCrop">
          <ac:chgData name="Angela DeGrande" userId="304b68a0-a411-4e1b-9ad3-b56add2d3e89" providerId="ADAL" clId="{A1759046-3554-4881-9297-9F50AEC25F32}" dt="2024-09-18T11:13:42.208" v="1174"/>
          <ac:picMkLst>
            <pc:docMk/>
            <pc:sldMk cId="4163001810" sldId="295"/>
            <ac:picMk id="1030" creationId="{5BE469DD-E94F-474B-988D-31B048C93E18}"/>
          </ac:picMkLst>
        </pc:picChg>
        <pc:picChg chg="add mod modCrop">
          <ac:chgData name="Angela DeGrande" userId="304b68a0-a411-4e1b-9ad3-b56add2d3e89" providerId="ADAL" clId="{A1759046-3554-4881-9297-9F50AEC25F32}" dt="2024-09-18T11:15:06.800" v="1210" actId="1038"/>
          <ac:picMkLst>
            <pc:docMk/>
            <pc:sldMk cId="4163001810" sldId="295"/>
            <ac:picMk id="1032" creationId="{618D1A5F-EC4A-465B-9387-734C642605C8}"/>
          </ac:picMkLst>
        </pc:picChg>
        <pc:picChg chg="add mod">
          <ac:chgData name="Angela DeGrande" userId="304b68a0-a411-4e1b-9ad3-b56add2d3e89" providerId="ADAL" clId="{A1759046-3554-4881-9297-9F50AEC25F32}" dt="2024-09-18T11:15:06.800" v="1210" actId="1038"/>
          <ac:picMkLst>
            <pc:docMk/>
            <pc:sldMk cId="4163001810" sldId="295"/>
            <ac:picMk id="1034" creationId="{DD554D8F-E71F-4ABE-8742-284A42761B95}"/>
          </ac:picMkLst>
        </pc:picChg>
      </pc:sldChg>
      <pc:sldChg chg="modSp">
        <pc:chgData name="Angela DeGrande" userId="304b68a0-a411-4e1b-9ad3-b56add2d3e89" providerId="ADAL" clId="{A1759046-3554-4881-9297-9F50AEC25F32}" dt="2024-09-18T11:35:42.019" v="1807" actId="113"/>
        <pc:sldMkLst>
          <pc:docMk/>
          <pc:sldMk cId="4030331109" sldId="301"/>
        </pc:sldMkLst>
        <pc:spChg chg="mod">
          <ac:chgData name="Angela DeGrande" userId="304b68a0-a411-4e1b-9ad3-b56add2d3e89" providerId="ADAL" clId="{A1759046-3554-4881-9297-9F50AEC25F32}" dt="2024-09-18T11:35:42.019" v="1807" actId="113"/>
          <ac:spMkLst>
            <pc:docMk/>
            <pc:sldMk cId="4030331109" sldId="301"/>
            <ac:spMk id="97" creationId="{00000000-0000-0000-0000-000000000000}"/>
          </ac:spMkLst>
        </pc:spChg>
        <pc:spChg chg="mod">
          <ac:chgData name="Angela DeGrande" userId="304b68a0-a411-4e1b-9ad3-b56add2d3e89" providerId="ADAL" clId="{A1759046-3554-4881-9297-9F50AEC25F32}" dt="2024-09-18T11:03:08.109" v="1075"/>
          <ac:spMkLst>
            <pc:docMk/>
            <pc:sldMk cId="4030331109" sldId="301"/>
            <ac:spMk id="98" creationId="{00000000-0000-0000-0000-000000000000}"/>
          </ac:spMkLst>
        </pc:spChg>
      </pc:sldChg>
      <pc:sldChg chg="modSp">
        <pc:chgData name="Angela DeGrande" userId="304b68a0-a411-4e1b-9ad3-b56add2d3e89" providerId="ADAL" clId="{A1759046-3554-4881-9297-9F50AEC25F32}" dt="2024-09-18T11:24:34.591" v="1711" actId="6549"/>
        <pc:sldMkLst>
          <pc:docMk/>
          <pc:sldMk cId="2124272345" sldId="303"/>
        </pc:sldMkLst>
        <pc:spChg chg="mod">
          <ac:chgData name="Angela DeGrande" userId="304b68a0-a411-4e1b-9ad3-b56add2d3e89" providerId="ADAL" clId="{A1759046-3554-4881-9297-9F50AEC25F32}" dt="2024-09-18T11:24:34.591" v="1711" actId="6549"/>
          <ac:spMkLst>
            <pc:docMk/>
            <pc:sldMk cId="2124272345" sldId="303"/>
            <ac:spMk id="2" creationId="{D6E1AFD3-2D22-42B8-8372-EFE989AB90BE}"/>
          </ac:spMkLst>
        </pc:spChg>
        <pc:spChg chg="mod">
          <ac:chgData name="Angela DeGrande" userId="304b68a0-a411-4e1b-9ad3-b56add2d3e89" providerId="ADAL" clId="{A1759046-3554-4881-9297-9F50AEC25F32}" dt="2024-09-18T11:19:21.158" v="1272" actId="404"/>
          <ac:spMkLst>
            <pc:docMk/>
            <pc:sldMk cId="2124272345" sldId="303"/>
            <ac:spMk id="3" creationId="{E19C1BBF-E6ED-4EBE-8DEE-DFABD8874BD9}"/>
          </ac:spMkLst>
        </pc:spChg>
      </pc:sldChg>
      <pc:sldChg chg="ord">
        <pc:chgData name="Angela DeGrande" userId="304b68a0-a411-4e1b-9ad3-b56add2d3e89" providerId="ADAL" clId="{A1759046-3554-4881-9297-9F50AEC25F32}" dt="2024-09-18T11:44:19.857" v="2113"/>
        <pc:sldMkLst>
          <pc:docMk/>
          <pc:sldMk cId="2309272223" sldId="308"/>
        </pc:sldMkLst>
      </pc:sldChg>
      <pc:sldChg chg="addSp delSp add">
        <pc:chgData name="Angela DeGrande" userId="304b68a0-a411-4e1b-9ad3-b56add2d3e89" providerId="ADAL" clId="{A1759046-3554-4881-9297-9F50AEC25F32}" dt="2024-09-18T10:54:53.349" v="2"/>
        <pc:sldMkLst>
          <pc:docMk/>
          <pc:sldMk cId="1904876895" sldId="313"/>
        </pc:sldMkLst>
        <pc:spChg chg="del">
          <ac:chgData name="Angela DeGrande" userId="304b68a0-a411-4e1b-9ad3-b56add2d3e89" providerId="ADAL" clId="{A1759046-3554-4881-9297-9F50AEC25F32}" dt="2024-09-18T10:54:08.344" v="1"/>
          <ac:spMkLst>
            <pc:docMk/>
            <pc:sldMk cId="1904876895" sldId="313"/>
            <ac:spMk id="2" creationId="{49B696EC-D32E-408F-9D53-03F7A29E062C}"/>
          </ac:spMkLst>
        </pc:spChg>
        <pc:spChg chg="del">
          <ac:chgData name="Angela DeGrande" userId="304b68a0-a411-4e1b-9ad3-b56add2d3e89" providerId="ADAL" clId="{A1759046-3554-4881-9297-9F50AEC25F32}" dt="2024-09-18T10:54:08.344" v="1"/>
          <ac:spMkLst>
            <pc:docMk/>
            <pc:sldMk cId="1904876895" sldId="313"/>
            <ac:spMk id="3" creationId="{1CC3EF96-7751-45E8-96F1-959E7724090F}"/>
          </ac:spMkLst>
        </pc:spChg>
        <pc:picChg chg="add">
          <ac:chgData name="Angela DeGrande" userId="304b68a0-a411-4e1b-9ad3-b56add2d3e89" providerId="ADAL" clId="{A1759046-3554-4881-9297-9F50AEC25F32}" dt="2024-09-18T10:54:53.349" v="2"/>
          <ac:picMkLst>
            <pc:docMk/>
            <pc:sldMk cId="1904876895" sldId="313"/>
            <ac:picMk id="4" creationId="{9E6D5FA5-A519-477B-BB41-952E975C960B}"/>
          </ac:picMkLst>
        </pc:picChg>
      </pc:sldChg>
      <pc:sldChg chg="modSp add">
        <pc:chgData name="Angela DeGrande" userId="304b68a0-a411-4e1b-9ad3-b56add2d3e89" providerId="ADAL" clId="{A1759046-3554-4881-9297-9F50AEC25F32}" dt="2024-09-18T11:36:29.913" v="1808" actId="2711"/>
        <pc:sldMkLst>
          <pc:docMk/>
          <pc:sldMk cId="3816981868" sldId="314"/>
        </pc:sldMkLst>
        <pc:spChg chg="mod">
          <ac:chgData name="Angela DeGrande" userId="304b68a0-a411-4e1b-9ad3-b56add2d3e89" providerId="ADAL" clId="{A1759046-3554-4881-9297-9F50AEC25F32}" dt="2024-09-18T11:36:29.913" v="1808" actId="2711"/>
          <ac:spMkLst>
            <pc:docMk/>
            <pc:sldMk cId="3816981868" sldId="314"/>
            <ac:spMk id="2" creationId="{04F1F062-87AF-4757-9241-6A40946E97CC}"/>
          </ac:spMkLst>
        </pc:spChg>
        <pc:spChg chg="mod">
          <ac:chgData name="Angela DeGrande" userId="304b68a0-a411-4e1b-9ad3-b56add2d3e89" providerId="ADAL" clId="{A1759046-3554-4881-9297-9F50AEC25F32}" dt="2024-09-18T11:36:29.913" v="1808" actId="2711"/>
          <ac:spMkLst>
            <pc:docMk/>
            <pc:sldMk cId="3816981868" sldId="314"/>
            <ac:spMk id="3" creationId="{9C295F59-E90D-48CB-A0FC-57CEF7CB0296}"/>
          </ac:spMkLst>
        </pc:spChg>
      </pc:sldChg>
      <pc:sldChg chg="addSp modSp add">
        <pc:chgData name="Angela DeGrande" userId="304b68a0-a411-4e1b-9ad3-b56add2d3e89" providerId="ADAL" clId="{A1759046-3554-4881-9297-9F50AEC25F32}" dt="2024-09-18T11:38:45.523" v="1858" actId="1076"/>
        <pc:sldMkLst>
          <pc:docMk/>
          <pc:sldMk cId="4153498339" sldId="315"/>
        </pc:sldMkLst>
        <pc:spChg chg="mod">
          <ac:chgData name="Angela DeGrande" userId="304b68a0-a411-4e1b-9ad3-b56add2d3e89" providerId="ADAL" clId="{A1759046-3554-4881-9297-9F50AEC25F32}" dt="2024-09-18T11:24:42.036" v="1712" actId="2711"/>
          <ac:spMkLst>
            <pc:docMk/>
            <pc:sldMk cId="4153498339" sldId="315"/>
            <ac:spMk id="2" creationId="{1894CEBD-D30C-435D-8FD0-8D1C5CDE9D2F}"/>
          </ac:spMkLst>
        </pc:spChg>
        <pc:spChg chg="mod">
          <ac:chgData name="Angela DeGrande" userId="304b68a0-a411-4e1b-9ad3-b56add2d3e89" providerId="ADAL" clId="{A1759046-3554-4881-9297-9F50AEC25F32}" dt="2024-09-18T11:38:45.523" v="1858" actId="1076"/>
          <ac:spMkLst>
            <pc:docMk/>
            <pc:sldMk cId="4153498339" sldId="315"/>
            <ac:spMk id="3" creationId="{ABA76EE7-E46F-4F18-8D40-32610393F311}"/>
          </ac:spMkLst>
        </pc:spChg>
        <pc:picChg chg="add mod">
          <ac:chgData name="Angela DeGrande" userId="304b68a0-a411-4e1b-9ad3-b56add2d3e89" providerId="ADAL" clId="{A1759046-3554-4881-9297-9F50AEC25F32}" dt="2024-09-18T11:24:52.240" v="1716" actId="1076"/>
          <ac:picMkLst>
            <pc:docMk/>
            <pc:sldMk cId="4153498339" sldId="315"/>
            <ac:picMk id="2050" creationId="{C2158DFC-217F-4785-8A65-3B987A43545B}"/>
          </ac:picMkLst>
        </pc:picChg>
        <pc:picChg chg="add mod">
          <ac:chgData name="Angela DeGrande" userId="304b68a0-a411-4e1b-9ad3-b56add2d3e89" providerId="ADAL" clId="{A1759046-3554-4881-9297-9F50AEC25F32}" dt="2024-09-18T11:24:50.688" v="1715" actId="1076"/>
          <ac:picMkLst>
            <pc:docMk/>
            <pc:sldMk cId="4153498339" sldId="315"/>
            <ac:picMk id="2052" creationId="{057BBB21-6D2D-462A-8BFB-660AEE8D170D}"/>
          </ac:picMkLst>
        </pc:picChg>
      </pc:sldChg>
      <pc:sldChg chg="add del">
        <pc:chgData name="Angela DeGrande" userId="304b68a0-a411-4e1b-9ad3-b56add2d3e89" providerId="ADAL" clId="{A1759046-3554-4881-9297-9F50AEC25F32}" dt="2024-09-18T11:39:19.825" v="1860"/>
        <pc:sldMkLst>
          <pc:docMk/>
          <pc:sldMk cId="3361326824" sldId="316"/>
        </pc:sldMkLst>
      </pc:sldChg>
      <pc:sldChg chg="addSp modSp add">
        <pc:chgData name="Angela DeGrande" userId="304b68a0-a411-4e1b-9ad3-b56add2d3e89" providerId="ADAL" clId="{A1759046-3554-4881-9297-9F50AEC25F32}" dt="2024-09-18T11:41:47.269" v="2083" actId="1076"/>
        <pc:sldMkLst>
          <pc:docMk/>
          <pc:sldMk cId="3532540354" sldId="316"/>
        </pc:sldMkLst>
        <pc:spChg chg="mod">
          <ac:chgData name="Angela DeGrande" userId="304b68a0-a411-4e1b-9ad3-b56add2d3e89" providerId="ADAL" clId="{A1759046-3554-4881-9297-9F50AEC25F32}" dt="2024-09-18T11:39:31.126" v="1866" actId="20577"/>
          <ac:spMkLst>
            <pc:docMk/>
            <pc:sldMk cId="3532540354" sldId="316"/>
            <ac:spMk id="97" creationId="{00000000-0000-0000-0000-000000000000}"/>
          </ac:spMkLst>
        </pc:spChg>
        <pc:spChg chg="mod">
          <ac:chgData name="Angela DeGrande" userId="304b68a0-a411-4e1b-9ad3-b56add2d3e89" providerId="ADAL" clId="{A1759046-3554-4881-9297-9F50AEC25F32}" dt="2024-09-18T11:40:57.989" v="2080" actId="20577"/>
          <ac:spMkLst>
            <pc:docMk/>
            <pc:sldMk cId="3532540354" sldId="316"/>
            <ac:spMk id="98" creationId="{00000000-0000-0000-0000-000000000000}"/>
          </ac:spMkLst>
        </pc:spChg>
        <pc:picChg chg="add mod">
          <ac:chgData name="Angela DeGrande" userId="304b68a0-a411-4e1b-9ad3-b56add2d3e89" providerId="ADAL" clId="{A1759046-3554-4881-9297-9F50AEC25F32}" dt="2024-09-18T11:41:47.269" v="2083" actId="1076"/>
          <ac:picMkLst>
            <pc:docMk/>
            <pc:sldMk cId="3532540354" sldId="316"/>
            <ac:picMk id="2" creationId="{C39BA458-53CC-4DCF-9BEF-1A8DD05EADEA}"/>
          </ac:picMkLst>
        </pc:picChg>
      </pc:sldChg>
      <pc:sldChg chg="addSp delSp modSp add del">
        <pc:chgData name="Angela DeGrande" userId="304b68a0-a411-4e1b-9ad3-b56add2d3e89" providerId="ADAL" clId="{A1759046-3554-4881-9297-9F50AEC25F32}" dt="2024-09-18T12:58:17.339" v="2124" actId="2696"/>
        <pc:sldMkLst>
          <pc:docMk/>
          <pc:sldMk cId="1728217636" sldId="317"/>
        </pc:sldMkLst>
        <pc:picChg chg="add mod modCrop">
          <ac:chgData name="Angela DeGrande" userId="304b68a0-a411-4e1b-9ad3-b56add2d3e89" providerId="ADAL" clId="{A1759046-3554-4881-9297-9F50AEC25F32}" dt="2024-09-18T12:57:03.145" v="2123" actId="14100"/>
          <ac:picMkLst>
            <pc:docMk/>
            <pc:sldMk cId="1728217636" sldId="317"/>
            <ac:picMk id="4" creationId="{12C57F1F-FCA8-4853-9A3A-AC4876E80ACA}"/>
          </ac:picMkLst>
        </pc:picChg>
        <pc:picChg chg="add del mod">
          <ac:chgData name="Angela DeGrande" userId="304b68a0-a411-4e1b-9ad3-b56add2d3e89" providerId="ADAL" clId="{A1759046-3554-4881-9297-9F50AEC25F32}" dt="2024-09-18T12:56:55.438" v="2120"/>
          <ac:picMkLst>
            <pc:docMk/>
            <pc:sldMk cId="1728217636" sldId="317"/>
            <ac:picMk id="5" creationId="{94BDA429-B80F-4DD1-A2C6-1B0F2DF0F3C6}"/>
          </ac:picMkLst>
        </pc:picChg>
      </pc:sldChg>
      <pc:sldChg chg="addSp delSp add">
        <pc:chgData name="Angela DeGrande" userId="304b68a0-a411-4e1b-9ad3-b56add2d3e89" providerId="ADAL" clId="{A1759046-3554-4881-9297-9F50AEC25F32}" dt="2024-09-18T12:58:22.476" v="2126"/>
        <pc:sldMkLst>
          <pc:docMk/>
          <pc:sldMk cId="49409142" sldId="318"/>
        </pc:sldMkLst>
        <pc:picChg chg="add del">
          <ac:chgData name="Angela DeGrande" userId="304b68a0-a411-4e1b-9ad3-b56add2d3e89" providerId="ADAL" clId="{A1759046-3554-4881-9297-9F50AEC25F32}" dt="2024-09-18T12:58:21.772" v="2125" actId="478"/>
          <ac:picMkLst>
            <pc:docMk/>
            <pc:sldMk cId="49409142" sldId="318"/>
            <ac:picMk id="4" creationId="{E38453A3-026B-4F1E-86AD-EBA961D5B47E}"/>
          </ac:picMkLst>
        </pc:picChg>
        <pc:picChg chg="add">
          <ac:chgData name="Angela DeGrande" userId="304b68a0-a411-4e1b-9ad3-b56add2d3e89" providerId="ADAL" clId="{A1759046-3554-4881-9297-9F50AEC25F32}" dt="2024-09-18T12:58:22.476" v="2126"/>
          <ac:picMkLst>
            <pc:docMk/>
            <pc:sldMk cId="49409142" sldId="318"/>
            <ac:picMk id="5" creationId="{C96A70F0-C64B-4228-A04B-643988C7644D}"/>
          </ac:picMkLst>
        </pc:picChg>
      </pc:sldChg>
      <pc:sldChg chg="addSp delSp modSp add">
        <pc:chgData name="Angela DeGrande" userId="304b68a0-a411-4e1b-9ad3-b56add2d3e89" providerId="ADAL" clId="{A1759046-3554-4881-9297-9F50AEC25F32}" dt="2024-09-18T12:58:57.849" v="2133" actId="14100"/>
        <pc:sldMkLst>
          <pc:docMk/>
          <pc:sldMk cId="3292135428" sldId="319"/>
        </pc:sldMkLst>
        <pc:spChg chg="del">
          <ac:chgData name="Angela DeGrande" userId="304b68a0-a411-4e1b-9ad3-b56add2d3e89" providerId="ADAL" clId="{A1759046-3554-4881-9297-9F50AEC25F32}" dt="2024-09-18T12:58:46.228" v="2129" actId="478"/>
          <ac:spMkLst>
            <pc:docMk/>
            <pc:sldMk cId="3292135428" sldId="319"/>
            <ac:spMk id="2" creationId="{BF6A76CE-149F-4B4B-8DEF-7E2495FDFB63}"/>
          </ac:spMkLst>
        </pc:spChg>
        <pc:spChg chg="del">
          <ac:chgData name="Angela DeGrande" userId="304b68a0-a411-4e1b-9ad3-b56add2d3e89" providerId="ADAL" clId="{A1759046-3554-4881-9297-9F50AEC25F32}" dt="2024-09-18T12:58:50.524" v="2131" actId="478"/>
          <ac:spMkLst>
            <pc:docMk/>
            <pc:sldMk cId="3292135428" sldId="319"/>
            <ac:spMk id="3" creationId="{6BC8FDD8-BD4E-4601-8AEB-29C3B49849D2}"/>
          </ac:spMkLst>
        </pc:spChg>
        <pc:picChg chg="add mod">
          <ac:chgData name="Angela DeGrande" userId="304b68a0-a411-4e1b-9ad3-b56add2d3e89" providerId="ADAL" clId="{A1759046-3554-4881-9297-9F50AEC25F32}" dt="2024-09-18T12:58:57.849" v="2133" actId="14100"/>
          <ac:picMkLst>
            <pc:docMk/>
            <pc:sldMk cId="3292135428" sldId="319"/>
            <ac:picMk id="4" creationId="{C10F7D5F-DAA5-4620-BE33-C35C896078F0}"/>
          </ac:picMkLst>
        </pc:picChg>
      </pc:sldChg>
      <pc:sldChg chg="addSp modSp add">
        <pc:chgData name="Angela DeGrande" userId="304b68a0-a411-4e1b-9ad3-b56add2d3e89" providerId="ADAL" clId="{A1759046-3554-4881-9297-9F50AEC25F32}" dt="2024-09-18T13:22:14.809" v="2160" actId="113"/>
        <pc:sldMkLst>
          <pc:docMk/>
          <pc:sldMk cId="1599900108" sldId="320"/>
        </pc:sldMkLst>
        <pc:spChg chg="mod">
          <ac:chgData name="Angela DeGrande" userId="304b68a0-a411-4e1b-9ad3-b56add2d3e89" providerId="ADAL" clId="{A1759046-3554-4881-9297-9F50AEC25F32}" dt="2024-09-18T13:22:14.809" v="2160" actId="113"/>
          <ac:spMkLst>
            <pc:docMk/>
            <pc:sldMk cId="1599900108" sldId="320"/>
            <ac:spMk id="2" creationId="{E3DC7FA8-8A3A-4F7F-ABDD-44E08C98C7DA}"/>
          </ac:spMkLst>
        </pc:spChg>
        <pc:picChg chg="add mod">
          <ac:chgData name="Angela DeGrande" userId="304b68a0-a411-4e1b-9ad3-b56add2d3e89" providerId="ADAL" clId="{A1759046-3554-4881-9297-9F50AEC25F32}" dt="2024-09-18T13:21:58.762" v="2136" actId="1076"/>
          <ac:picMkLst>
            <pc:docMk/>
            <pc:sldMk cId="1599900108" sldId="320"/>
            <ac:picMk id="4" creationId="{7B667221-8A6D-4CC5-B07F-0C190D2F9212}"/>
          </ac:picMkLst>
        </pc:picChg>
      </pc:sldChg>
      <pc:sldChg chg="addSp delSp modSp add">
        <pc:chgData name="Angela DeGrande" userId="304b68a0-a411-4e1b-9ad3-b56add2d3e89" providerId="ADAL" clId="{A1759046-3554-4881-9297-9F50AEC25F32}" dt="2024-09-18T13:23:49.539" v="2177" actId="14100"/>
        <pc:sldMkLst>
          <pc:docMk/>
          <pc:sldMk cId="443134280" sldId="321"/>
        </pc:sldMkLst>
        <pc:spChg chg="del">
          <ac:chgData name="Angela DeGrande" userId="304b68a0-a411-4e1b-9ad3-b56add2d3e89" providerId="ADAL" clId="{A1759046-3554-4881-9297-9F50AEC25F32}" dt="2024-09-18T13:23:15.737" v="2166" actId="478"/>
          <ac:spMkLst>
            <pc:docMk/>
            <pc:sldMk cId="443134280" sldId="321"/>
            <ac:spMk id="2" creationId="{81ED5B28-CDBE-4535-9451-2DD2A2F6C372}"/>
          </ac:spMkLst>
        </pc:spChg>
        <pc:spChg chg="del">
          <ac:chgData name="Angela DeGrande" userId="304b68a0-a411-4e1b-9ad3-b56add2d3e89" providerId="ADAL" clId="{A1759046-3554-4881-9297-9F50AEC25F32}" dt="2024-09-18T13:23:14.773" v="2165" actId="478"/>
          <ac:spMkLst>
            <pc:docMk/>
            <pc:sldMk cId="443134280" sldId="321"/>
            <ac:spMk id="3" creationId="{87820A81-A0C0-4898-BD72-22FE4E21E13A}"/>
          </ac:spMkLst>
        </pc:spChg>
        <pc:spChg chg="add mod">
          <ac:chgData name="Angela DeGrande" userId="304b68a0-a411-4e1b-9ad3-b56add2d3e89" providerId="ADAL" clId="{A1759046-3554-4881-9297-9F50AEC25F32}" dt="2024-09-18T13:23:49.539" v="2177" actId="14100"/>
          <ac:spMkLst>
            <pc:docMk/>
            <pc:sldMk cId="443134280" sldId="321"/>
            <ac:spMk id="6" creationId="{C3519774-66DD-475F-A3CE-C325B86F2E71}"/>
          </ac:spMkLst>
        </pc:spChg>
        <pc:picChg chg="add mod">
          <ac:chgData name="Angela DeGrande" userId="304b68a0-a411-4e1b-9ad3-b56add2d3e89" providerId="ADAL" clId="{A1759046-3554-4881-9297-9F50AEC25F32}" dt="2024-09-18T13:23:33.875" v="2174" actId="1076"/>
          <ac:picMkLst>
            <pc:docMk/>
            <pc:sldMk cId="443134280" sldId="321"/>
            <ac:picMk id="4" creationId="{F4DFC760-CFD3-4AAA-AFEB-96BA923C5B6F}"/>
          </ac:picMkLst>
        </pc:picChg>
        <pc:picChg chg="add mod">
          <ac:chgData name="Angela DeGrande" userId="304b68a0-a411-4e1b-9ad3-b56add2d3e89" providerId="ADAL" clId="{A1759046-3554-4881-9297-9F50AEC25F32}" dt="2024-09-18T13:23:36.814" v="2175" actId="1076"/>
          <ac:picMkLst>
            <pc:docMk/>
            <pc:sldMk cId="443134280" sldId="321"/>
            <ac:picMk id="5" creationId="{873D1C30-A09E-498E-A278-8691599982E8}"/>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75C19C-0940-472B-A6FE-C9D9F4C60459}" type="doc">
      <dgm:prSet loTypeId="urn:microsoft.com/office/officeart/2005/8/layout/vList5" loCatId="list" qsTypeId="urn:microsoft.com/office/officeart/2005/8/quickstyle/simple1" qsCatId="simple" csTypeId="urn:microsoft.com/office/officeart/2005/8/colors/accent4_2" csCatId="accent4"/>
      <dgm:spPr/>
      <dgm:t>
        <a:bodyPr/>
        <a:lstStyle/>
        <a:p>
          <a:endParaRPr lang="en-US"/>
        </a:p>
      </dgm:t>
    </dgm:pt>
    <dgm:pt modelId="{1070EB01-CD14-4C0D-8C6E-E57C4B276B65}">
      <dgm:prSet/>
      <dgm:spPr/>
      <dgm:t>
        <a:bodyPr/>
        <a:lstStyle/>
        <a:p>
          <a:r>
            <a:rPr lang="en-US"/>
            <a:t>Follow</a:t>
          </a:r>
        </a:p>
      </dgm:t>
    </dgm:pt>
    <dgm:pt modelId="{0C3D4DE1-8DA2-48B1-B58B-BF8842645A7E}" type="parTrans" cxnId="{4191A298-EC16-4EF9-BB36-5635FB4BA17C}">
      <dgm:prSet/>
      <dgm:spPr/>
      <dgm:t>
        <a:bodyPr/>
        <a:lstStyle/>
        <a:p>
          <a:endParaRPr lang="en-US"/>
        </a:p>
      </dgm:t>
    </dgm:pt>
    <dgm:pt modelId="{04EAF610-FD17-4D35-A7D8-A795D481DC13}" type="sibTrans" cxnId="{4191A298-EC16-4EF9-BB36-5635FB4BA17C}">
      <dgm:prSet/>
      <dgm:spPr/>
      <dgm:t>
        <a:bodyPr/>
        <a:lstStyle/>
        <a:p>
          <a:endParaRPr lang="en-US"/>
        </a:p>
      </dgm:t>
    </dgm:pt>
    <dgm:pt modelId="{29C46890-E9E2-4EF7-9AD4-D64E270C669D}">
      <dgm:prSet/>
      <dgm:spPr/>
      <dgm:t>
        <a:bodyPr/>
        <a:lstStyle/>
        <a:p>
          <a:r>
            <a:rPr lang="en-US" dirty="0"/>
            <a:t>Follow instructions given by all adults in the school</a:t>
          </a:r>
        </a:p>
      </dgm:t>
    </dgm:pt>
    <dgm:pt modelId="{5768DF0D-FFAA-4535-9399-0C7A25511566}" type="parTrans" cxnId="{25D62305-F14D-49E5-9B10-3541585CF655}">
      <dgm:prSet/>
      <dgm:spPr/>
      <dgm:t>
        <a:bodyPr/>
        <a:lstStyle/>
        <a:p>
          <a:endParaRPr lang="en-US"/>
        </a:p>
      </dgm:t>
    </dgm:pt>
    <dgm:pt modelId="{8F15276B-4FF0-46AC-9D33-3B2A92F9C1A2}" type="sibTrans" cxnId="{25D62305-F14D-49E5-9B10-3541585CF655}">
      <dgm:prSet/>
      <dgm:spPr/>
      <dgm:t>
        <a:bodyPr/>
        <a:lstStyle/>
        <a:p>
          <a:endParaRPr lang="en-US"/>
        </a:p>
      </dgm:t>
    </dgm:pt>
    <dgm:pt modelId="{34811869-7076-4670-8BD4-360BDBA98F87}">
      <dgm:prSet/>
      <dgm:spPr/>
      <dgm:t>
        <a:bodyPr/>
        <a:lstStyle/>
        <a:p>
          <a:r>
            <a:rPr lang="en-US"/>
            <a:t>Keep</a:t>
          </a:r>
        </a:p>
      </dgm:t>
    </dgm:pt>
    <dgm:pt modelId="{C5A50274-6EFF-4C4D-B0AE-B767BA2795ED}" type="parTrans" cxnId="{6983A88D-46E8-46D9-BC19-D897472F6FBB}">
      <dgm:prSet/>
      <dgm:spPr/>
      <dgm:t>
        <a:bodyPr/>
        <a:lstStyle/>
        <a:p>
          <a:endParaRPr lang="en-US"/>
        </a:p>
      </dgm:t>
    </dgm:pt>
    <dgm:pt modelId="{7E0A12E2-F1A3-4A2B-886C-08FEA1EA1389}" type="sibTrans" cxnId="{6983A88D-46E8-46D9-BC19-D897472F6FBB}">
      <dgm:prSet/>
      <dgm:spPr/>
      <dgm:t>
        <a:bodyPr/>
        <a:lstStyle/>
        <a:p>
          <a:endParaRPr lang="en-US"/>
        </a:p>
      </dgm:t>
    </dgm:pt>
    <dgm:pt modelId="{8A6EA747-4AA2-407E-9E80-7A4F3BD4A998}">
      <dgm:prSet/>
      <dgm:spPr/>
      <dgm:t>
        <a:bodyPr/>
        <a:lstStyle/>
        <a:p>
          <a:r>
            <a:rPr lang="en-US"/>
            <a:t>Keep hands, feet and objects to yourself</a:t>
          </a:r>
        </a:p>
      </dgm:t>
    </dgm:pt>
    <dgm:pt modelId="{0AEF0CA4-F989-48C7-A3FF-7B413483A795}" type="parTrans" cxnId="{1818AF0D-55B1-44EA-AE1C-D8947F14E3FA}">
      <dgm:prSet/>
      <dgm:spPr/>
      <dgm:t>
        <a:bodyPr/>
        <a:lstStyle/>
        <a:p>
          <a:endParaRPr lang="en-US"/>
        </a:p>
      </dgm:t>
    </dgm:pt>
    <dgm:pt modelId="{267D77D5-868A-4153-AA79-E76C325CB7CF}" type="sibTrans" cxnId="{1818AF0D-55B1-44EA-AE1C-D8947F14E3FA}">
      <dgm:prSet/>
      <dgm:spPr/>
      <dgm:t>
        <a:bodyPr/>
        <a:lstStyle/>
        <a:p>
          <a:endParaRPr lang="en-US"/>
        </a:p>
      </dgm:t>
    </dgm:pt>
    <dgm:pt modelId="{F1AF1E2C-CA37-4F82-B0E2-78B19AB94353}">
      <dgm:prSet/>
      <dgm:spPr/>
      <dgm:t>
        <a:bodyPr/>
        <a:lstStyle/>
        <a:p>
          <a:r>
            <a:rPr lang="en-US"/>
            <a:t>Treat</a:t>
          </a:r>
        </a:p>
      </dgm:t>
    </dgm:pt>
    <dgm:pt modelId="{FEDC8154-C261-4C77-81B1-EE9CA4BBAF0A}" type="parTrans" cxnId="{4E9BD8EE-6EF4-4584-AD46-0FBB41BDEB0A}">
      <dgm:prSet/>
      <dgm:spPr/>
      <dgm:t>
        <a:bodyPr/>
        <a:lstStyle/>
        <a:p>
          <a:endParaRPr lang="en-US"/>
        </a:p>
      </dgm:t>
    </dgm:pt>
    <dgm:pt modelId="{976F1491-78BB-4102-8AED-B898042B37CC}" type="sibTrans" cxnId="{4E9BD8EE-6EF4-4584-AD46-0FBB41BDEB0A}">
      <dgm:prSet/>
      <dgm:spPr/>
      <dgm:t>
        <a:bodyPr/>
        <a:lstStyle/>
        <a:p>
          <a:endParaRPr lang="en-US"/>
        </a:p>
      </dgm:t>
    </dgm:pt>
    <dgm:pt modelId="{4E9FA220-6DE8-4440-8861-B930658AAED2}">
      <dgm:prSet/>
      <dgm:spPr/>
      <dgm:t>
        <a:bodyPr/>
        <a:lstStyle/>
        <a:p>
          <a:r>
            <a:rPr lang="en-US"/>
            <a:t>Treat equipment sensibly</a:t>
          </a:r>
        </a:p>
      </dgm:t>
    </dgm:pt>
    <dgm:pt modelId="{06159758-FA26-4762-A9DA-83C6E321DBE1}" type="parTrans" cxnId="{009A49D3-2B0E-498F-97E6-DDBC39F7DEF8}">
      <dgm:prSet/>
      <dgm:spPr/>
      <dgm:t>
        <a:bodyPr/>
        <a:lstStyle/>
        <a:p>
          <a:endParaRPr lang="en-US"/>
        </a:p>
      </dgm:t>
    </dgm:pt>
    <dgm:pt modelId="{64E377FB-6964-4A0D-ABF4-BD512B82618F}" type="sibTrans" cxnId="{009A49D3-2B0E-498F-97E6-DDBC39F7DEF8}">
      <dgm:prSet/>
      <dgm:spPr/>
      <dgm:t>
        <a:bodyPr/>
        <a:lstStyle/>
        <a:p>
          <a:endParaRPr lang="en-US"/>
        </a:p>
      </dgm:t>
    </dgm:pt>
    <dgm:pt modelId="{59F23639-E8A4-48FC-8296-A8C53581F838}">
      <dgm:prSet/>
      <dgm:spPr/>
      <dgm:t>
        <a:bodyPr/>
        <a:lstStyle/>
        <a:p>
          <a:r>
            <a:rPr lang="en-US"/>
            <a:t>Show</a:t>
          </a:r>
        </a:p>
      </dgm:t>
    </dgm:pt>
    <dgm:pt modelId="{9EF76F9A-47E4-47D1-B51E-B514383F1275}" type="parTrans" cxnId="{EF26F3DF-3DE9-4D8E-8592-92E8E26A128F}">
      <dgm:prSet/>
      <dgm:spPr/>
      <dgm:t>
        <a:bodyPr/>
        <a:lstStyle/>
        <a:p>
          <a:endParaRPr lang="en-US"/>
        </a:p>
      </dgm:t>
    </dgm:pt>
    <dgm:pt modelId="{2EFE8D33-DFB3-40D8-9AA9-5994668700F5}" type="sibTrans" cxnId="{EF26F3DF-3DE9-4D8E-8592-92E8E26A128F}">
      <dgm:prSet/>
      <dgm:spPr/>
      <dgm:t>
        <a:bodyPr/>
        <a:lstStyle/>
        <a:p>
          <a:endParaRPr lang="en-US"/>
        </a:p>
      </dgm:t>
    </dgm:pt>
    <dgm:pt modelId="{3C0B5299-F30F-4313-B964-E5186FE76854}">
      <dgm:prSet/>
      <dgm:spPr/>
      <dgm:t>
        <a:bodyPr/>
        <a:lstStyle/>
        <a:p>
          <a:r>
            <a:rPr lang="en-US"/>
            <a:t>Show respect to all members of our school community</a:t>
          </a:r>
        </a:p>
      </dgm:t>
    </dgm:pt>
    <dgm:pt modelId="{A08747EF-4A14-482D-BAC4-371BEF23998D}" type="parTrans" cxnId="{359B7578-B80A-42F1-8B3A-FC7D139D8E5C}">
      <dgm:prSet/>
      <dgm:spPr/>
      <dgm:t>
        <a:bodyPr/>
        <a:lstStyle/>
        <a:p>
          <a:endParaRPr lang="en-US"/>
        </a:p>
      </dgm:t>
    </dgm:pt>
    <dgm:pt modelId="{13EC5086-699E-43FB-A82B-044E2560BBBE}" type="sibTrans" cxnId="{359B7578-B80A-42F1-8B3A-FC7D139D8E5C}">
      <dgm:prSet/>
      <dgm:spPr/>
      <dgm:t>
        <a:bodyPr/>
        <a:lstStyle/>
        <a:p>
          <a:endParaRPr lang="en-US"/>
        </a:p>
      </dgm:t>
    </dgm:pt>
    <dgm:pt modelId="{38E09932-3A0C-4A25-98D4-BCAA2E3CE66E}">
      <dgm:prSet/>
      <dgm:spPr/>
      <dgm:t>
        <a:bodyPr/>
        <a:lstStyle/>
        <a:p>
          <a:r>
            <a:rPr lang="en-US"/>
            <a:t>Listen</a:t>
          </a:r>
        </a:p>
      </dgm:t>
    </dgm:pt>
    <dgm:pt modelId="{95EB6E49-8454-4085-9384-8EF35B03B406}" type="parTrans" cxnId="{F059BF61-B3F8-4C62-8974-21A9D6F82B30}">
      <dgm:prSet/>
      <dgm:spPr/>
      <dgm:t>
        <a:bodyPr/>
        <a:lstStyle/>
        <a:p>
          <a:endParaRPr lang="en-US"/>
        </a:p>
      </dgm:t>
    </dgm:pt>
    <dgm:pt modelId="{BBF9B809-98F4-4DCC-B5C4-CAE2C45CCD50}" type="sibTrans" cxnId="{F059BF61-B3F8-4C62-8974-21A9D6F82B30}">
      <dgm:prSet/>
      <dgm:spPr/>
      <dgm:t>
        <a:bodyPr/>
        <a:lstStyle/>
        <a:p>
          <a:endParaRPr lang="en-US"/>
        </a:p>
      </dgm:t>
    </dgm:pt>
    <dgm:pt modelId="{8660077F-2741-4608-B38F-32B4E13E6999}">
      <dgm:prSet/>
      <dgm:spPr/>
      <dgm:t>
        <a:bodyPr/>
        <a:lstStyle/>
        <a:p>
          <a:r>
            <a:rPr lang="en-US"/>
            <a:t>Listen carefully and respond appropriately</a:t>
          </a:r>
        </a:p>
      </dgm:t>
    </dgm:pt>
    <dgm:pt modelId="{1EA8136E-75B3-4123-8ED6-2C5BFAC196E9}" type="parTrans" cxnId="{EDB0CD66-C88B-44BF-8587-6C8B64DD4438}">
      <dgm:prSet/>
      <dgm:spPr/>
      <dgm:t>
        <a:bodyPr/>
        <a:lstStyle/>
        <a:p>
          <a:endParaRPr lang="en-US"/>
        </a:p>
      </dgm:t>
    </dgm:pt>
    <dgm:pt modelId="{AEEBD10C-4F73-4014-873F-AE596EBFCAC6}" type="sibTrans" cxnId="{EDB0CD66-C88B-44BF-8587-6C8B64DD4438}">
      <dgm:prSet/>
      <dgm:spPr/>
      <dgm:t>
        <a:bodyPr/>
        <a:lstStyle/>
        <a:p>
          <a:endParaRPr lang="en-US"/>
        </a:p>
      </dgm:t>
    </dgm:pt>
    <dgm:pt modelId="{17DECFBC-C231-7F4D-A9FE-744330C41FA6}" type="pres">
      <dgm:prSet presAssocID="{BF75C19C-0940-472B-A6FE-C9D9F4C60459}" presName="Name0" presStyleCnt="0">
        <dgm:presLayoutVars>
          <dgm:dir/>
          <dgm:animLvl val="lvl"/>
          <dgm:resizeHandles val="exact"/>
        </dgm:presLayoutVars>
      </dgm:prSet>
      <dgm:spPr/>
    </dgm:pt>
    <dgm:pt modelId="{99A16813-7C7F-5546-A369-1E3048CADEB8}" type="pres">
      <dgm:prSet presAssocID="{1070EB01-CD14-4C0D-8C6E-E57C4B276B65}" presName="linNode" presStyleCnt="0"/>
      <dgm:spPr/>
    </dgm:pt>
    <dgm:pt modelId="{64E7D08C-39B2-F34A-A9D6-B76F76D476C9}" type="pres">
      <dgm:prSet presAssocID="{1070EB01-CD14-4C0D-8C6E-E57C4B276B65}" presName="parentText" presStyleLbl="node1" presStyleIdx="0" presStyleCnt="5">
        <dgm:presLayoutVars>
          <dgm:chMax val="1"/>
          <dgm:bulletEnabled val="1"/>
        </dgm:presLayoutVars>
      </dgm:prSet>
      <dgm:spPr/>
    </dgm:pt>
    <dgm:pt modelId="{35B937BD-E052-B04A-85AD-74C1A1757F5B}" type="pres">
      <dgm:prSet presAssocID="{1070EB01-CD14-4C0D-8C6E-E57C4B276B65}" presName="descendantText" presStyleLbl="alignAccFollowNode1" presStyleIdx="0" presStyleCnt="5">
        <dgm:presLayoutVars>
          <dgm:bulletEnabled val="1"/>
        </dgm:presLayoutVars>
      </dgm:prSet>
      <dgm:spPr/>
    </dgm:pt>
    <dgm:pt modelId="{D555F9A5-5BEC-A94B-9181-52F12761AB9E}" type="pres">
      <dgm:prSet presAssocID="{04EAF610-FD17-4D35-A7D8-A795D481DC13}" presName="sp" presStyleCnt="0"/>
      <dgm:spPr/>
    </dgm:pt>
    <dgm:pt modelId="{32E246A1-55EA-CD47-828F-48119A80C549}" type="pres">
      <dgm:prSet presAssocID="{34811869-7076-4670-8BD4-360BDBA98F87}" presName="linNode" presStyleCnt="0"/>
      <dgm:spPr/>
    </dgm:pt>
    <dgm:pt modelId="{04B5629B-D987-F848-8A2C-8748417FE98F}" type="pres">
      <dgm:prSet presAssocID="{34811869-7076-4670-8BD4-360BDBA98F87}" presName="parentText" presStyleLbl="node1" presStyleIdx="1" presStyleCnt="5">
        <dgm:presLayoutVars>
          <dgm:chMax val="1"/>
          <dgm:bulletEnabled val="1"/>
        </dgm:presLayoutVars>
      </dgm:prSet>
      <dgm:spPr/>
    </dgm:pt>
    <dgm:pt modelId="{28952A9F-2D76-F449-8524-D964FCD7FEC1}" type="pres">
      <dgm:prSet presAssocID="{34811869-7076-4670-8BD4-360BDBA98F87}" presName="descendantText" presStyleLbl="alignAccFollowNode1" presStyleIdx="1" presStyleCnt="5">
        <dgm:presLayoutVars>
          <dgm:bulletEnabled val="1"/>
        </dgm:presLayoutVars>
      </dgm:prSet>
      <dgm:spPr/>
    </dgm:pt>
    <dgm:pt modelId="{2BA93BA8-9BE2-6448-A7DB-4190BF7D6BCD}" type="pres">
      <dgm:prSet presAssocID="{7E0A12E2-F1A3-4A2B-886C-08FEA1EA1389}" presName="sp" presStyleCnt="0"/>
      <dgm:spPr/>
    </dgm:pt>
    <dgm:pt modelId="{529ADD8F-505F-FE48-9E48-ED03FCCCEB30}" type="pres">
      <dgm:prSet presAssocID="{F1AF1E2C-CA37-4F82-B0E2-78B19AB94353}" presName="linNode" presStyleCnt="0"/>
      <dgm:spPr/>
    </dgm:pt>
    <dgm:pt modelId="{BBF13315-B958-8B4F-AB19-A2FEBC7E616A}" type="pres">
      <dgm:prSet presAssocID="{F1AF1E2C-CA37-4F82-B0E2-78B19AB94353}" presName="parentText" presStyleLbl="node1" presStyleIdx="2" presStyleCnt="5">
        <dgm:presLayoutVars>
          <dgm:chMax val="1"/>
          <dgm:bulletEnabled val="1"/>
        </dgm:presLayoutVars>
      </dgm:prSet>
      <dgm:spPr/>
    </dgm:pt>
    <dgm:pt modelId="{A64328EC-A283-C040-B3BE-366FECBE9589}" type="pres">
      <dgm:prSet presAssocID="{F1AF1E2C-CA37-4F82-B0E2-78B19AB94353}" presName="descendantText" presStyleLbl="alignAccFollowNode1" presStyleIdx="2" presStyleCnt="5">
        <dgm:presLayoutVars>
          <dgm:bulletEnabled val="1"/>
        </dgm:presLayoutVars>
      </dgm:prSet>
      <dgm:spPr/>
    </dgm:pt>
    <dgm:pt modelId="{224B492D-548E-4C4C-9BAC-24F62FC5B431}" type="pres">
      <dgm:prSet presAssocID="{976F1491-78BB-4102-8AED-B898042B37CC}" presName="sp" presStyleCnt="0"/>
      <dgm:spPr/>
    </dgm:pt>
    <dgm:pt modelId="{D87115A2-3F06-C34A-AA97-F7E363F48AE9}" type="pres">
      <dgm:prSet presAssocID="{59F23639-E8A4-48FC-8296-A8C53581F838}" presName="linNode" presStyleCnt="0"/>
      <dgm:spPr/>
    </dgm:pt>
    <dgm:pt modelId="{9836C4CB-2A96-3F44-ABB7-8844A3C12CEB}" type="pres">
      <dgm:prSet presAssocID="{59F23639-E8A4-48FC-8296-A8C53581F838}" presName="parentText" presStyleLbl="node1" presStyleIdx="3" presStyleCnt="5">
        <dgm:presLayoutVars>
          <dgm:chMax val="1"/>
          <dgm:bulletEnabled val="1"/>
        </dgm:presLayoutVars>
      </dgm:prSet>
      <dgm:spPr/>
    </dgm:pt>
    <dgm:pt modelId="{6FB99788-D457-4544-BA88-DA9B42A44DAE}" type="pres">
      <dgm:prSet presAssocID="{59F23639-E8A4-48FC-8296-A8C53581F838}" presName="descendantText" presStyleLbl="alignAccFollowNode1" presStyleIdx="3" presStyleCnt="5">
        <dgm:presLayoutVars>
          <dgm:bulletEnabled val="1"/>
        </dgm:presLayoutVars>
      </dgm:prSet>
      <dgm:spPr/>
    </dgm:pt>
    <dgm:pt modelId="{3844CCAB-A96E-C241-A66A-7F5DB69B7BE4}" type="pres">
      <dgm:prSet presAssocID="{2EFE8D33-DFB3-40D8-9AA9-5994668700F5}" presName="sp" presStyleCnt="0"/>
      <dgm:spPr/>
    </dgm:pt>
    <dgm:pt modelId="{15E1EAB1-91B2-C54A-9635-B559ECAA801B}" type="pres">
      <dgm:prSet presAssocID="{38E09932-3A0C-4A25-98D4-BCAA2E3CE66E}" presName="linNode" presStyleCnt="0"/>
      <dgm:spPr/>
    </dgm:pt>
    <dgm:pt modelId="{3C3AE1CB-D9B6-0448-97A4-DAE470DD49C8}" type="pres">
      <dgm:prSet presAssocID="{38E09932-3A0C-4A25-98D4-BCAA2E3CE66E}" presName="parentText" presStyleLbl="node1" presStyleIdx="4" presStyleCnt="5">
        <dgm:presLayoutVars>
          <dgm:chMax val="1"/>
          <dgm:bulletEnabled val="1"/>
        </dgm:presLayoutVars>
      </dgm:prSet>
      <dgm:spPr/>
    </dgm:pt>
    <dgm:pt modelId="{75FE7E09-EFBE-0E4B-BE58-B08E3CF217EE}" type="pres">
      <dgm:prSet presAssocID="{38E09932-3A0C-4A25-98D4-BCAA2E3CE66E}" presName="descendantText" presStyleLbl="alignAccFollowNode1" presStyleIdx="4" presStyleCnt="5">
        <dgm:presLayoutVars>
          <dgm:bulletEnabled val="1"/>
        </dgm:presLayoutVars>
      </dgm:prSet>
      <dgm:spPr/>
    </dgm:pt>
  </dgm:ptLst>
  <dgm:cxnLst>
    <dgm:cxn modelId="{25D62305-F14D-49E5-9B10-3541585CF655}" srcId="{1070EB01-CD14-4C0D-8C6E-E57C4B276B65}" destId="{29C46890-E9E2-4EF7-9AD4-D64E270C669D}" srcOrd="0" destOrd="0" parTransId="{5768DF0D-FFAA-4535-9399-0C7A25511566}" sibTransId="{8F15276B-4FF0-46AC-9D33-3B2A92F9C1A2}"/>
    <dgm:cxn modelId="{1818AF0D-55B1-44EA-AE1C-D8947F14E3FA}" srcId="{34811869-7076-4670-8BD4-360BDBA98F87}" destId="{8A6EA747-4AA2-407E-9E80-7A4F3BD4A998}" srcOrd="0" destOrd="0" parTransId="{0AEF0CA4-F989-48C7-A3FF-7B413483A795}" sibTransId="{267D77D5-868A-4153-AA79-E76C325CB7CF}"/>
    <dgm:cxn modelId="{C235B52A-0B07-3046-A9C8-BE7F6522A302}" type="presOf" srcId="{4E9FA220-6DE8-4440-8861-B930658AAED2}" destId="{A64328EC-A283-C040-B3BE-366FECBE9589}" srcOrd="0" destOrd="0" presId="urn:microsoft.com/office/officeart/2005/8/layout/vList5"/>
    <dgm:cxn modelId="{2366325F-1733-844B-960E-95EDFE690EEA}" type="presOf" srcId="{3C0B5299-F30F-4313-B964-E5186FE76854}" destId="{6FB99788-D457-4544-BA88-DA9B42A44DAE}" srcOrd="0" destOrd="0" presId="urn:microsoft.com/office/officeart/2005/8/layout/vList5"/>
    <dgm:cxn modelId="{F059BF61-B3F8-4C62-8974-21A9D6F82B30}" srcId="{BF75C19C-0940-472B-A6FE-C9D9F4C60459}" destId="{38E09932-3A0C-4A25-98D4-BCAA2E3CE66E}" srcOrd="4" destOrd="0" parTransId="{95EB6E49-8454-4085-9384-8EF35B03B406}" sibTransId="{BBF9B809-98F4-4DCC-B5C4-CAE2C45CCD50}"/>
    <dgm:cxn modelId="{EDB0CD66-C88B-44BF-8587-6C8B64DD4438}" srcId="{38E09932-3A0C-4A25-98D4-BCAA2E3CE66E}" destId="{8660077F-2741-4608-B38F-32B4E13E6999}" srcOrd="0" destOrd="0" parTransId="{1EA8136E-75B3-4123-8ED6-2C5BFAC196E9}" sibTransId="{AEEBD10C-4F73-4014-873F-AE596EBFCAC6}"/>
    <dgm:cxn modelId="{662CA94C-B0C3-5B49-8768-A8D6914DCF3C}" type="presOf" srcId="{BF75C19C-0940-472B-A6FE-C9D9F4C60459}" destId="{17DECFBC-C231-7F4D-A9FE-744330C41FA6}" srcOrd="0" destOrd="0" presId="urn:microsoft.com/office/officeart/2005/8/layout/vList5"/>
    <dgm:cxn modelId="{C0043373-D765-8F41-B54E-234ECFE33E30}" type="presOf" srcId="{F1AF1E2C-CA37-4F82-B0E2-78B19AB94353}" destId="{BBF13315-B958-8B4F-AB19-A2FEBC7E616A}" srcOrd="0" destOrd="0" presId="urn:microsoft.com/office/officeart/2005/8/layout/vList5"/>
    <dgm:cxn modelId="{359B7578-B80A-42F1-8B3A-FC7D139D8E5C}" srcId="{59F23639-E8A4-48FC-8296-A8C53581F838}" destId="{3C0B5299-F30F-4313-B964-E5186FE76854}" srcOrd="0" destOrd="0" parTransId="{A08747EF-4A14-482D-BAC4-371BEF23998D}" sibTransId="{13EC5086-699E-43FB-A82B-044E2560BBBE}"/>
    <dgm:cxn modelId="{D90A3F7A-E428-6A47-B387-566AE24EDCD4}" type="presOf" srcId="{8660077F-2741-4608-B38F-32B4E13E6999}" destId="{75FE7E09-EFBE-0E4B-BE58-B08E3CF217EE}" srcOrd="0" destOrd="0" presId="urn:microsoft.com/office/officeart/2005/8/layout/vList5"/>
    <dgm:cxn modelId="{6983A88D-46E8-46D9-BC19-D897472F6FBB}" srcId="{BF75C19C-0940-472B-A6FE-C9D9F4C60459}" destId="{34811869-7076-4670-8BD4-360BDBA98F87}" srcOrd="1" destOrd="0" parTransId="{C5A50274-6EFF-4C4D-B0AE-B767BA2795ED}" sibTransId="{7E0A12E2-F1A3-4A2B-886C-08FEA1EA1389}"/>
    <dgm:cxn modelId="{4191A298-EC16-4EF9-BB36-5635FB4BA17C}" srcId="{BF75C19C-0940-472B-A6FE-C9D9F4C60459}" destId="{1070EB01-CD14-4C0D-8C6E-E57C4B276B65}" srcOrd="0" destOrd="0" parTransId="{0C3D4DE1-8DA2-48B1-B58B-BF8842645A7E}" sibTransId="{04EAF610-FD17-4D35-A7D8-A795D481DC13}"/>
    <dgm:cxn modelId="{5C0AA399-99B3-CE4A-B446-359F88A08C01}" type="presOf" srcId="{1070EB01-CD14-4C0D-8C6E-E57C4B276B65}" destId="{64E7D08C-39B2-F34A-A9D6-B76F76D476C9}" srcOrd="0" destOrd="0" presId="urn:microsoft.com/office/officeart/2005/8/layout/vList5"/>
    <dgm:cxn modelId="{D69E28C9-4ECE-1744-911D-715CDD767C60}" type="presOf" srcId="{59F23639-E8A4-48FC-8296-A8C53581F838}" destId="{9836C4CB-2A96-3F44-ABB7-8844A3C12CEB}" srcOrd="0" destOrd="0" presId="urn:microsoft.com/office/officeart/2005/8/layout/vList5"/>
    <dgm:cxn modelId="{A45F29D3-C361-C746-B2EA-6C10E04DED12}" type="presOf" srcId="{29C46890-E9E2-4EF7-9AD4-D64E270C669D}" destId="{35B937BD-E052-B04A-85AD-74C1A1757F5B}" srcOrd="0" destOrd="0" presId="urn:microsoft.com/office/officeart/2005/8/layout/vList5"/>
    <dgm:cxn modelId="{009A49D3-2B0E-498F-97E6-DDBC39F7DEF8}" srcId="{F1AF1E2C-CA37-4F82-B0E2-78B19AB94353}" destId="{4E9FA220-6DE8-4440-8861-B930658AAED2}" srcOrd="0" destOrd="0" parTransId="{06159758-FA26-4762-A9DA-83C6E321DBE1}" sibTransId="{64E377FB-6964-4A0D-ABF4-BD512B82618F}"/>
    <dgm:cxn modelId="{1C2291DB-3471-CA47-81E6-A334971B63E1}" type="presOf" srcId="{8A6EA747-4AA2-407E-9E80-7A4F3BD4A998}" destId="{28952A9F-2D76-F449-8524-D964FCD7FEC1}" srcOrd="0" destOrd="0" presId="urn:microsoft.com/office/officeart/2005/8/layout/vList5"/>
    <dgm:cxn modelId="{EF26F3DF-3DE9-4D8E-8592-92E8E26A128F}" srcId="{BF75C19C-0940-472B-A6FE-C9D9F4C60459}" destId="{59F23639-E8A4-48FC-8296-A8C53581F838}" srcOrd="3" destOrd="0" parTransId="{9EF76F9A-47E4-47D1-B51E-B514383F1275}" sibTransId="{2EFE8D33-DFB3-40D8-9AA9-5994668700F5}"/>
    <dgm:cxn modelId="{FA4C33E7-08C0-334B-9053-2A73780934F7}" type="presOf" srcId="{34811869-7076-4670-8BD4-360BDBA98F87}" destId="{04B5629B-D987-F848-8A2C-8748417FE98F}" srcOrd="0" destOrd="0" presId="urn:microsoft.com/office/officeart/2005/8/layout/vList5"/>
    <dgm:cxn modelId="{4E9BD8EE-6EF4-4584-AD46-0FBB41BDEB0A}" srcId="{BF75C19C-0940-472B-A6FE-C9D9F4C60459}" destId="{F1AF1E2C-CA37-4F82-B0E2-78B19AB94353}" srcOrd="2" destOrd="0" parTransId="{FEDC8154-C261-4C77-81B1-EE9CA4BBAF0A}" sibTransId="{976F1491-78BB-4102-8AED-B898042B37CC}"/>
    <dgm:cxn modelId="{C2EEBAF6-0EA1-544C-902E-E490F4593210}" type="presOf" srcId="{38E09932-3A0C-4A25-98D4-BCAA2E3CE66E}" destId="{3C3AE1CB-D9B6-0448-97A4-DAE470DD49C8}" srcOrd="0" destOrd="0" presId="urn:microsoft.com/office/officeart/2005/8/layout/vList5"/>
    <dgm:cxn modelId="{F429CEAC-66B5-6940-9211-8ABE720782EC}" type="presParOf" srcId="{17DECFBC-C231-7F4D-A9FE-744330C41FA6}" destId="{99A16813-7C7F-5546-A369-1E3048CADEB8}" srcOrd="0" destOrd="0" presId="urn:microsoft.com/office/officeart/2005/8/layout/vList5"/>
    <dgm:cxn modelId="{E18C4580-F0FF-CB4E-8F35-9223965F09F9}" type="presParOf" srcId="{99A16813-7C7F-5546-A369-1E3048CADEB8}" destId="{64E7D08C-39B2-F34A-A9D6-B76F76D476C9}" srcOrd="0" destOrd="0" presId="urn:microsoft.com/office/officeart/2005/8/layout/vList5"/>
    <dgm:cxn modelId="{8A95DBA0-B539-F744-A84F-71103350991D}" type="presParOf" srcId="{99A16813-7C7F-5546-A369-1E3048CADEB8}" destId="{35B937BD-E052-B04A-85AD-74C1A1757F5B}" srcOrd="1" destOrd="0" presId="urn:microsoft.com/office/officeart/2005/8/layout/vList5"/>
    <dgm:cxn modelId="{B2641984-FE20-774B-94A8-EB05B398A8D8}" type="presParOf" srcId="{17DECFBC-C231-7F4D-A9FE-744330C41FA6}" destId="{D555F9A5-5BEC-A94B-9181-52F12761AB9E}" srcOrd="1" destOrd="0" presId="urn:microsoft.com/office/officeart/2005/8/layout/vList5"/>
    <dgm:cxn modelId="{1C61B454-A1C4-B74A-9C00-CB90EA6060D7}" type="presParOf" srcId="{17DECFBC-C231-7F4D-A9FE-744330C41FA6}" destId="{32E246A1-55EA-CD47-828F-48119A80C549}" srcOrd="2" destOrd="0" presId="urn:microsoft.com/office/officeart/2005/8/layout/vList5"/>
    <dgm:cxn modelId="{F81CDB4C-2711-6D43-B9F4-F829629C6994}" type="presParOf" srcId="{32E246A1-55EA-CD47-828F-48119A80C549}" destId="{04B5629B-D987-F848-8A2C-8748417FE98F}" srcOrd="0" destOrd="0" presId="urn:microsoft.com/office/officeart/2005/8/layout/vList5"/>
    <dgm:cxn modelId="{C9AE113A-4224-B840-B01F-CE47113541CB}" type="presParOf" srcId="{32E246A1-55EA-CD47-828F-48119A80C549}" destId="{28952A9F-2D76-F449-8524-D964FCD7FEC1}" srcOrd="1" destOrd="0" presId="urn:microsoft.com/office/officeart/2005/8/layout/vList5"/>
    <dgm:cxn modelId="{AE99A06A-A2C4-0C45-923D-2F741AF1F792}" type="presParOf" srcId="{17DECFBC-C231-7F4D-A9FE-744330C41FA6}" destId="{2BA93BA8-9BE2-6448-A7DB-4190BF7D6BCD}" srcOrd="3" destOrd="0" presId="urn:microsoft.com/office/officeart/2005/8/layout/vList5"/>
    <dgm:cxn modelId="{EBCA2B61-011B-2740-950B-C32F9E1D448D}" type="presParOf" srcId="{17DECFBC-C231-7F4D-A9FE-744330C41FA6}" destId="{529ADD8F-505F-FE48-9E48-ED03FCCCEB30}" srcOrd="4" destOrd="0" presId="urn:microsoft.com/office/officeart/2005/8/layout/vList5"/>
    <dgm:cxn modelId="{5614C6F9-2AF1-CD4E-83DB-689A9B14E65E}" type="presParOf" srcId="{529ADD8F-505F-FE48-9E48-ED03FCCCEB30}" destId="{BBF13315-B958-8B4F-AB19-A2FEBC7E616A}" srcOrd="0" destOrd="0" presId="urn:microsoft.com/office/officeart/2005/8/layout/vList5"/>
    <dgm:cxn modelId="{B9C02ACC-1874-874F-B658-72A426BF75F7}" type="presParOf" srcId="{529ADD8F-505F-FE48-9E48-ED03FCCCEB30}" destId="{A64328EC-A283-C040-B3BE-366FECBE9589}" srcOrd="1" destOrd="0" presId="urn:microsoft.com/office/officeart/2005/8/layout/vList5"/>
    <dgm:cxn modelId="{A96E52F5-65CC-DD49-AAFD-77BBC3F523C3}" type="presParOf" srcId="{17DECFBC-C231-7F4D-A9FE-744330C41FA6}" destId="{224B492D-548E-4C4C-9BAC-24F62FC5B431}" srcOrd="5" destOrd="0" presId="urn:microsoft.com/office/officeart/2005/8/layout/vList5"/>
    <dgm:cxn modelId="{BD718A47-21FB-CD43-B1F9-0287ADFDF6DC}" type="presParOf" srcId="{17DECFBC-C231-7F4D-A9FE-744330C41FA6}" destId="{D87115A2-3F06-C34A-AA97-F7E363F48AE9}" srcOrd="6" destOrd="0" presId="urn:microsoft.com/office/officeart/2005/8/layout/vList5"/>
    <dgm:cxn modelId="{8AFD3C32-11C7-5D41-9E10-B238125B0D12}" type="presParOf" srcId="{D87115A2-3F06-C34A-AA97-F7E363F48AE9}" destId="{9836C4CB-2A96-3F44-ABB7-8844A3C12CEB}" srcOrd="0" destOrd="0" presId="urn:microsoft.com/office/officeart/2005/8/layout/vList5"/>
    <dgm:cxn modelId="{63126EAA-4D05-7541-9092-2FB7680932AD}" type="presParOf" srcId="{D87115A2-3F06-C34A-AA97-F7E363F48AE9}" destId="{6FB99788-D457-4544-BA88-DA9B42A44DAE}" srcOrd="1" destOrd="0" presId="urn:microsoft.com/office/officeart/2005/8/layout/vList5"/>
    <dgm:cxn modelId="{27C40851-9244-1D4A-96C7-06A793D554BB}" type="presParOf" srcId="{17DECFBC-C231-7F4D-A9FE-744330C41FA6}" destId="{3844CCAB-A96E-C241-A66A-7F5DB69B7BE4}" srcOrd="7" destOrd="0" presId="urn:microsoft.com/office/officeart/2005/8/layout/vList5"/>
    <dgm:cxn modelId="{BF2E5100-B2E7-6849-B57D-D7E35D279AB9}" type="presParOf" srcId="{17DECFBC-C231-7F4D-A9FE-744330C41FA6}" destId="{15E1EAB1-91B2-C54A-9635-B559ECAA801B}" srcOrd="8" destOrd="0" presId="urn:microsoft.com/office/officeart/2005/8/layout/vList5"/>
    <dgm:cxn modelId="{3B2AB4C1-0691-5844-AA59-A04326819DA9}" type="presParOf" srcId="{15E1EAB1-91B2-C54A-9635-B559ECAA801B}" destId="{3C3AE1CB-D9B6-0448-97A4-DAE470DD49C8}" srcOrd="0" destOrd="0" presId="urn:microsoft.com/office/officeart/2005/8/layout/vList5"/>
    <dgm:cxn modelId="{025549C9-57CD-4D4A-B826-4A81EF7ECDB8}" type="presParOf" srcId="{15E1EAB1-91B2-C54A-9635-B559ECAA801B}" destId="{75FE7E09-EFBE-0E4B-BE58-B08E3CF217E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DA04A7-9619-4F40-A3BA-38B5E9AC383C}"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50E57965-3116-4A3D-AEA1-E8CABA230DF0}">
      <dgm:prSet/>
      <dgm:spPr/>
      <dgm:t>
        <a:bodyPr/>
        <a:lstStyle/>
        <a:p>
          <a:r>
            <a:rPr lang="en-GB" dirty="0"/>
            <a:t>6 Huge Achievement</a:t>
          </a:r>
          <a:endParaRPr lang="en-US" dirty="0"/>
        </a:p>
      </dgm:t>
    </dgm:pt>
    <dgm:pt modelId="{29F52940-78A5-47A5-9864-A2E455C01A41}" type="parTrans" cxnId="{A746EDD5-8D63-49DB-9832-C5A423606A2B}">
      <dgm:prSet/>
      <dgm:spPr/>
      <dgm:t>
        <a:bodyPr/>
        <a:lstStyle/>
        <a:p>
          <a:endParaRPr lang="en-US"/>
        </a:p>
      </dgm:t>
    </dgm:pt>
    <dgm:pt modelId="{2B491BA4-D6B2-47EC-8185-66883C4D8713}" type="sibTrans" cxnId="{A746EDD5-8D63-49DB-9832-C5A423606A2B}">
      <dgm:prSet/>
      <dgm:spPr/>
      <dgm:t>
        <a:bodyPr/>
        <a:lstStyle/>
        <a:p>
          <a:endParaRPr lang="en-US"/>
        </a:p>
      </dgm:t>
    </dgm:pt>
    <dgm:pt modelId="{991878BD-B144-4EDC-8706-640F74E5CF46}">
      <dgm:prSet/>
      <dgm:spPr/>
      <dgm:t>
        <a:bodyPr/>
        <a:lstStyle/>
        <a:p>
          <a:r>
            <a:rPr lang="en-GB" dirty="0"/>
            <a:t>5 Excellent today</a:t>
          </a:r>
          <a:endParaRPr lang="en-US" dirty="0"/>
        </a:p>
      </dgm:t>
    </dgm:pt>
    <dgm:pt modelId="{CFA7A026-DBDD-4C6C-ADB2-BA6DE7C2383B}" type="parTrans" cxnId="{EE499D20-D27D-4292-98DE-DBDC5754300A}">
      <dgm:prSet/>
      <dgm:spPr/>
      <dgm:t>
        <a:bodyPr/>
        <a:lstStyle/>
        <a:p>
          <a:endParaRPr lang="en-US"/>
        </a:p>
      </dgm:t>
    </dgm:pt>
    <dgm:pt modelId="{40976F9D-7006-461E-B7F1-24162B9DB5F4}" type="sibTrans" cxnId="{EE499D20-D27D-4292-98DE-DBDC5754300A}">
      <dgm:prSet/>
      <dgm:spPr/>
      <dgm:t>
        <a:bodyPr/>
        <a:lstStyle/>
        <a:p>
          <a:endParaRPr lang="en-US"/>
        </a:p>
      </dgm:t>
    </dgm:pt>
    <dgm:pt modelId="{5B926556-03AD-432A-95EF-FC5388DEBA1F}">
      <dgm:prSet/>
      <dgm:spPr/>
      <dgm:t>
        <a:bodyPr/>
        <a:lstStyle/>
        <a:p>
          <a:r>
            <a:rPr lang="en-GB" dirty="0"/>
            <a:t>4 Feeling proud</a:t>
          </a:r>
          <a:endParaRPr lang="en-US" dirty="0"/>
        </a:p>
      </dgm:t>
    </dgm:pt>
    <dgm:pt modelId="{E9455DBC-24A2-4B0A-922C-5F3DC363A240}" type="parTrans" cxnId="{554E33AC-468A-4FC1-9950-7A9471C5357B}">
      <dgm:prSet/>
      <dgm:spPr/>
      <dgm:t>
        <a:bodyPr/>
        <a:lstStyle/>
        <a:p>
          <a:endParaRPr lang="en-US"/>
        </a:p>
      </dgm:t>
    </dgm:pt>
    <dgm:pt modelId="{C8C5303D-160D-4065-B8FF-AB4B58F280E8}" type="sibTrans" cxnId="{554E33AC-468A-4FC1-9950-7A9471C5357B}">
      <dgm:prSet/>
      <dgm:spPr/>
      <dgm:t>
        <a:bodyPr/>
        <a:lstStyle/>
        <a:p>
          <a:endParaRPr lang="en-US"/>
        </a:p>
      </dgm:t>
    </dgm:pt>
    <dgm:pt modelId="{AC502C77-A008-4E4B-8341-9FA257AC170F}">
      <dgm:prSet/>
      <dgm:spPr/>
      <dgm:t>
        <a:bodyPr/>
        <a:lstStyle/>
        <a:p>
          <a:r>
            <a:rPr lang="en-GB" dirty="0"/>
            <a:t>3 Successful day</a:t>
          </a:r>
          <a:endParaRPr lang="en-US" dirty="0"/>
        </a:p>
      </dgm:t>
    </dgm:pt>
    <dgm:pt modelId="{6B7471E4-3324-4A84-B3A8-2E417AEC9696}" type="parTrans" cxnId="{B308AE9A-97F6-4F2F-8541-CEAA65369468}">
      <dgm:prSet/>
      <dgm:spPr/>
      <dgm:t>
        <a:bodyPr/>
        <a:lstStyle/>
        <a:p>
          <a:endParaRPr lang="en-US"/>
        </a:p>
      </dgm:t>
    </dgm:pt>
    <dgm:pt modelId="{D2B9A5D8-D597-454C-BCB3-C7B15014FABF}" type="sibTrans" cxnId="{B308AE9A-97F6-4F2F-8541-CEAA65369468}">
      <dgm:prSet/>
      <dgm:spPr/>
      <dgm:t>
        <a:bodyPr/>
        <a:lstStyle/>
        <a:p>
          <a:endParaRPr lang="en-US"/>
        </a:p>
      </dgm:t>
    </dgm:pt>
    <dgm:pt modelId="{6F81E73B-AC74-4A44-B5F8-284EF9BF2795}">
      <dgm:prSet/>
      <dgm:spPr/>
      <dgm:t>
        <a:bodyPr/>
        <a:lstStyle/>
        <a:p>
          <a:r>
            <a:rPr lang="en-GB" dirty="0"/>
            <a:t>2 Well done</a:t>
          </a:r>
          <a:endParaRPr lang="en-US" dirty="0"/>
        </a:p>
      </dgm:t>
    </dgm:pt>
    <dgm:pt modelId="{9568673C-DD54-466B-9B06-2F819D1C5894}" type="parTrans" cxnId="{165E5C2A-DD94-4F9D-9630-26B696EA42A9}">
      <dgm:prSet/>
      <dgm:spPr/>
      <dgm:t>
        <a:bodyPr/>
        <a:lstStyle/>
        <a:p>
          <a:endParaRPr lang="en-US"/>
        </a:p>
      </dgm:t>
    </dgm:pt>
    <dgm:pt modelId="{B2FD2BD8-CFC4-4CFD-8F72-7A8CFC12068B}" type="sibTrans" cxnId="{165E5C2A-DD94-4F9D-9630-26B696EA42A9}">
      <dgm:prSet/>
      <dgm:spPr/>
      <dgm:t>
        <a:bodyPr/>
        <a:lstStyle/>
        <a:p>
          <a:endParaRPr lang="en-US"/>
        </a:p>
      </dgm:t>
    </dgm:pt>
    <dgm:pt modelId="{83173008-68AE-4B7A-8382-1426650FD33C}">
      <dgm:prSet/>
      <dgm:spPr/>
      <dgm:t>
        <a:bodyPr/>
        <a:lstStyle/>
        <a:p>
          <a:r>
            <a:rPr lang="en-GB" dirty="0"/>
            <a:t>1 Great start</a:t>
          </a:r>
          <a:endParaRPr lang="en-US" dirty="0"/>
        </a:p>
      </dgm:t>
    </dgm:pt>
    <dgm:pt modelId="{50A5A349-E019-4E1C-AFF4-EE7654962F79}" type="parTrans" cxnId="{8FB6E3C8-02C5-4F87-BA29-1483BA2FCA1D}">
      <dgm:prSet/>
      <dgm:spPr/>
      <dgm:t>
        <a:bodyPr/>
        <a:lstStyle/>
        <a:p>
          <a:endParaRPr lang="en-US"/>
        </a:p>
      </dgm:t>
    </dgm:pt>
    <dgm:pt modelId="{39AD975D-8B02-4C77-B554-25FB218C9035}" type="sibTrans" cxnId="{8FB6E3C8-02C5-4F87-BA29-1483BA2FCA1D}">
      <dgm:prSet/>
      <dgm:spPr/>
      <dgm:t>
        <a:bodyPr/>
        <a:lstStyle/>
        <a:p>
          <a:endParaRPr lang="en-US"/>
        </a:p>
      </dgm:t>
    </dgm:pt>
    <dgm:pt modelId="{5320FBF5-4F81-4749-9D10-724244F0DE7C}" type="pres">
      <dgm:prSet presAssocID="{7BDA04A7-9619-4F40-A3BA-38B5E9AC383C}" presName="vert0" presStyleCnt="0">
        <dgm:presLayoutVars>
          <dgm:dir/>
          <dgm:animOne val="branch"/>
          <dgm:animLvl val="lvl"/>
        </dgm:presLayoutVars>
      </dgm:prSet>
      <dgm:spPr/>
    </dgm:pt>
    <dgm:pt modelId="{2C14D07F-6331-3645-98C9-759DFC969B43}" type="pres">
      <dgm:prSet presAssocID="{50E57965-3116-4A3D-AEA1-E8CABA230DF0}" presName="thickLine" presStyleLbl="alignNode1" presStyleIdx="0" presStyleCnt="6"/>
      <dgm:spPr/>
    </dgm:pt>
    <dgm:pt modelId="{8C4442BC-D055-AD4D-B0AC-B588760BB2CC}" type="pres">
      <dgm:prSet presAssocID="{50E57965-3116-4A3D-AEA1-E8CABA230DF0}" presName="horz1" presStyleCnt="0"/>
      <dgm:spPr/>
    </dgm:pt>
    <dgm:pt modelId="{E5403D15-CE9F-4442-9F08-21B92AB795A7}" type="pres">
      <dgm:prSet presAssocID="{50E57965-3116-4A3D-AEA1-E8CABA230DF0}" presName="tx1" presStyleLbl="revTx" presStyleIdx="0" presStyleCnt="6"/>
      <dgm:spPr/>
    </dgm:pt>
    <dgm:pt modelId="{F09F7761-59F4-E142-B11C-588B1AC8009E}" type="pres">
      <dgm:prSet presAssocID="{50E57965-3116-4A3D-AEA1-E8CABA230DF0}" presName="vert1" presStyleCnt="0"/>
      <dgm:spPr/>
    </dgm:pt>
    <dgm:pt modelId="{2928B984-3299-6C41-B078-BB133F73D151}" type="pres">
      <dgm:prSet presAssocID="{991878BD-B144-4EDC-8706-640F74E5CF46}" presName="thickLine" presStyleLbl="alignNode1" presStyleIdx="1" presStyleCnt="6"/>
      <dgm:spPr/>
    </dgm:pt>
    <dgm:pt modelId="{3B8924B4-3DC6-B845-B8EE-20CD665721A1}" type="pres">
      <dgm:prSet presAssocID="{991878BD-B144-4EDC-8706-640F74E5CF46}" presName="horz1" presStyleCnt="0"/>
      <dgm:spPr/>
    </dgm:pt>
    <dgm:pt modelId="{E88C20B7-152C-694E-AA97-1AC7C557A68B}" type="pres">
      <dgm:prSet presAssocID="{991878BD-B144-4EDC-8706-640F74E5CF46}" presName="tx1" presStyleLbl="revTx" presStyleIdx="1" presStyleCnt="6"/>
      <dgm:spPr/>
    </dgm:pt>
    <dgm:pt modelId="{AE91D2C8-1DC0-384D-86BF-98A339E2BB0D}" type="pres">
      <dgm:prSet presAssocID="{991878BD-B144-4EDC-8706-640F74E5CF46}" presName="vert1" presStyleCnt="0"/>
      <dgm:spPr/>
    </dgm:pt>
    <dgm:pt modelId="{42789CE7-7BB0-514B-94A5-F4CBBFDF3457}" type="pres">
      <dgm:prSet presAssocID="{5B926556-03AD-432A-95EF-FC5388DEBA1F}" presName="thickLine" presStyleLbl="alignNode1" presStyleIdx="2" presStyleCnt="6"/>
      <dgm:spPr/>
    </dgm:pt>
    <dgm:pt modelId="{8E0A6D07-D481-044D-AE9B-E76E570C484B}" type="pres">
      <dgm:prSet presAssocID="{5B926556-03AD-432A-95EF-FC5388DEBA1F}" presName="horz1" presStyleCnt="0"/>
      <dgm:spPr/>
    </dgm:pt>
    <dgm:pt modelId="{B73A1BA1-BBDC-BC4F-A74B-09870291169E}" type="pres">
      <dgm:prSet presAssocID="{5B926556-03AD-432A-95EF-FC5388DEBA1F}" presName="tx1" presStyleLbl="revTx" presStyleIdx="2" presStyleCnt="6"/>
      <dgm:spPr/>
    </dgm:pt>
    <dgm:pt modelId="{71D012B2-BA26-C74A-9407-43D9DD31DC95}" type="pres">
      <dgm:prSet presAssocID="{5B926556-03AD-432A-95EF-FC5388DEBA1F}" presName="vert1" presStyleCnt="0"/>
      <dgm:spPr/>
    </dgm:pt>
    <dgm:pt modelId="{98E426C4-CFC8-0948-B12B-8095266DF900}" type="pres">
      <dgm:prSet presAssocID="{AC502C77-A008-4E4B-8341-9FA257AC170F}" presName="thickLine" presStyleLbl="alignNode1" presStyleIdx="3" presStyleCnt="6"/>
      <dgm:spPr/>
    </dgm:pt>
    <dgm:pt modelId="{32918279-1781-614B-89FC-9E93378D1C5C}" type="pres">
      <dgm:prSet presAssocID="{AC502C77-A008-4E4B-8341-9FA257AC170F}" presName="horz1" presStyleCnt="0"/>
      <dgm:spPr/>
    </dgm:pt>
    <dgm:pt modelId="{3D6C06D1-DD5F-BB4E-B8E0-20F98C9A4AD1}" type="pres">
      <dgm:prSet presAssocID="{AC502C77-A008-4E4B-8341-9FA257AC170F}" presName="tx1" presStyleLbl="revTx" presStyleIdx="3" presStyleCnt="6"/>
      <dgm:spPr/>
    </dgm:pt>
    <dgm:pt modelId="{D13E4062-3CCD-D745-82B4-4330D7C0AE52}" type="pres">
      <dgm:prSet presAssocID="{AC502C77-A008-4E4B-8341-9FA257AC170F}" presName="vert1" presStyleCnt="0"/>
      <dgm:spPr/>
    </dgm:pt>
    <dgm:pt modelId="{94868C94-4E96-124D-8301-709DB29D0908}" type="pres">
      <dgm:prSet presAssocID="{6F81E73B-AC74-4A44-B5F8-284EF9BF2795}" presName="thickLine" presStyleLbl="alignNode1" presStyleIdx="4" presStyleCnt="6"/>
      <dgm:spPr/>
    </dgm:pt>
    <dgm:pt modelId="{A48F7511-58CA-B340-B5EF-5F55BF1239BC}" type="pres">
      <dgm:prSet presAssocID="{6F81E73B-AC74-4A44-B5F8-284EF9BF2795}" presName="horz1" presStyleCnt="0"/>
      <dgm:spPr/>
    </dgm:pt>
    <dgm:pt modelId="{57529F0C-99E2-E147-BC75-2127DF323441}" type="pres">
      <dgm:prSet presAssocID="{6F81E73B-AC74-4A44-B5F8-284EF9BF2795}" presName="tx1" presStyleLbl="revTx" presStyleIdx="4" presStyleCnt="6"/>
      <dgm:spPr/>
    </dgm:pt>
    <dgm:pt modelId="{53245A83-AF9E-0044-8847-ED0BE2E28911}" type="pres">
      <dgm:prSet presAssocID="{6F81E73B-AC74-4A44-B5F8-284EF9BF2795}" presName="vert1" presStyleCnt="0"/>
      <dgm:spPr/>
    </dgm:pt>
    <dgm:pt modelId="{E3B6F2A8-4797-8A4B-9DBF-CFC0C664255A}" type="pres">
      <dgm:prSet presAssocID="{83173008-68AE-4B7A-8382-1426650FD33C}" presName="thickLine" presStyleLbl="alignNode1" presStyleIdx="5" presStyleCnt="6"/>
      <dgm:spPr/>
    </dgm:pt>
    <dgm:pt modelId="{6C467361-D2AF-4D46-A620-C2C66BEE551F}" type="pres">
      <dgm:prSet presAssocID="{83173008-68AE-4B7A-8382-1426650FD33C}" presName="horz1" presStyleCnt="0"/>
      <dgm:spPr/>
    </dgm:pt>
    <dgm:pt modelId="{5653F1F5-BC48-9045-BF16-F5F9D78299DF}" type="pres">
      <dgm:prSet presAssocID="{83173008-68AE-4B7A-8382-1426650FD33C}" presName="tx1" presStyleLbl="revTx" presStyleIdx="5" presStyleCnt="6"/>
      <dgm:spPr/>
    </dgm:pt>
    <dgm:pt modelId="{92B4390F-7F4B-5F40-97B7-CAF89F79B54A}" type="pres">
      <dgm:prSet presAssocID="{83173008-68AE-4B7A-8382-1426650FD33C}" presName="vert1" presStyleCnt="0"/>
      <dgm:spPr/>
    </dgm:pt>
  </dgm:ptLst>
  <dgm:cxnLst>
    <dgm:cxn modelId="{9E306A04-2FB2-8544-A5FA-E4AEC7100986}" type="presOf" srcId="{6F81E73B-AC74-4A44-B5F8-284EF9BF2795}" destId="{57529F0C-99E2-E147-BC75-2127DF323441}" srcOrd="0" destOrd="0" presId="urn:microsoft.com/office/officeart/2008/layout/LinedList"/>
    <dgm:cxn modelId="{75D2A604-AEE8-D34F-9DE0-C00F6337035D}" type="presOf" srcId="{AC502C77-A008-4E4B-8341-9FA257AC170F}" destId="{3D6C06D1-DD5F-BB4E-B8E0-20F98C9A4AD1}" srcOrd="0" destOrd="0" presId="urn:microsoft.com/office/officeart/2008/layout/LinedList"/>
    <dgm:cxn modelId="{EE499D20-D27D-4292-98DE-DBDC5754300A}" srcId="{7BDA04A7-9619-4F40-A3BA-38B5E9AC383C}" destId="{991878BD-B144-4EDC-8706-640F74E5CF46}" srcOrd="1" destOrd="0" parTransId="{CFA7A026-DBDD-4C6C-ADB2-BA6DE7C2383B}" sibTransId="{40976F9D-7006-461E-B7F1-24162B9DB5F4}"/>
    <dgm:cxn modelId="{165E5C2A-DD94-4F9D-9630-26B696EA42A9}" srcId="{7BDA04A7-9619-4F40-A3BA-38B5E9AC383C}" destId="{6F81E73B-AC74-4A44-B5F8-284EF9BF2795}" srcOrd="4" destOrd="0" parTransId="{9568673C-DD54-466B-9B06-2F819D1C5894}" sibTransId="{B2FD2BD8-CFC4-4CFD-8F72-7A8CFC12068B}"/>
    <dgm:cxn modelId="{77CD406A-C3DC-F946-A908-80540AEE37C4}" type="presOf" srcId="{991878BD-B144-4EDC-8706-640F74E5CF46}" destId="{E88C20B7-152C-694E-AA97-1AC7C557A68B}" srcOrd="0" destOrd="0" presId="urn:microsoft.com/office/officeart/2008/layout/LinedList"/>
    <dgm:cxn modelId="{AC433383-D0DE-A040-8315-A2EA0017621A}" type="presOf" srcId="{7BDA04A7-9619-4F40-A3BA-38B5E9AC383C}" destId="{5320FBF5-4F81-4749-9D10-724244F0DE7C}" srcOrd="0" destOrd="0" presId="urn:microsoft.com/office/officeart/2008/layout/LinedList"/>
    <dgm:cxn modelId="{684C6D84-8ABF-FC49-8FA2-5E51ABFD5297}" type="presOf" srcId="{5B926556-03AD-432A-95EF-FC5388DEBA1F}" destId="{B73A1BA1-BBDC-BC4F-A74B-09870291169E}" srcOrd="0" destOrd="0" presId="urn:microsoft.com/office/officeart/2008/layout/LinedList"/>
    <dgm:cxn modelId="{B308AE9A-97F6-4F2F-8541-CEAA65369468}" srcId="{7BDA04A7-9619-4F40-A3BA-38B5E9AC383C}" destId="{AC502C77-A008-4E4B-8341-9FA257AC170F}" srcOrd="3" destOrd="0" parTransId="{6B7471E4-3324-4A84-B3A8-2E417AEC9696}" sibTransId="{D2B9A5D8-D597-454C-BCB3-C7B15014FABF}"/>
    <dgm:cxn modelId="{441289A1-3D69-244F-A17A-A4E94E5C1924}" type="presOf" srcId="{83173008-68AE-4B7A-8382-1426650FD33C}" destId="{5653F1F5-BC48-9045-BF16-F5F9D78299DF}" srcOrd="0" destOrd="0" presId="urn:microsoft.com/office/officeart/2008/layout/LinedList"/>
    <dgm:cxn modelId="{554E33AC-468A-4FC1-9950-7A9471C5357B}" srcId="{7BDA04A7-9619-4F40-A3BA-38B5E9AC383C}" destId="{5B926556-03AD-432A-95EF-FC5388DEBA1F}" srcOrd="2" destOrd="0" parTransId="{E9455DBC-24A2-4B0A-922C-5F3DC363A240}" sibTransId="{C8C5303D-160D-4065-B8FF-AB4B58F280E8}"/>
    <dgm:cxn modelId="{8FB6E3C8-02C5-4F87-BA29-1483BA2FCA1D}" srcId="{7BDA04A7-9619-4F40-A3BA-38B5E9AC383C}" destId="{83173008-68AE-4B7A-8382-1426650FD33C}" srcOrd="5" destOrd="0" parTransId="{50A5A349-E019-4E1C-AFF4-EE7654962F79}" sibTransId="{39AD975D-8B02-4C77-B554-25FB218C9035}"/>
    <dgm:cxn modelId="{A746EDD5-8D63-49DB-9832-C5A423606A2B}" srcId="{7BDA04A7-9619-4F40-A3BA-38B5E9AC383C}" destId="{50E57965-3116-4A3D-AEA1-E8CABA230DF0}" srcOrd="0" destOrd="0" parTransId="{29F52940-78A5-47A5-9864-A2E455C01A41}" sibTransId="{2B491BA4-D6B2-47EC-8185-66883C4D8713}"/>
    <dgm:cxn modelId="{F38056F9-ABAB-594F-AEC9-7E6F4A91FF24}" type="presOf" srcId="{50E57965-3116-4A3D-AEA1-E8CABA230DF0}" destId="{E5403D15-CE9F-4442-9F08-21B92AB795A7}" srcOrd="0" destOrd="0" presId="urn:microsoft.com/office/officeart/2008/layout/LinedList"/>
    <dgm:cxn modelId="{183EF23F-599C-7343-872C-856BB466BC20}" type="presParOf" srcId="{5320FBF5-4F81-4749-9D10-724244F0DE7C}" destId="{2C14D07F-6331-3645-98C9-759DFC969B43}" srcOrd="0" destOrd="0" presId="urn:microsoft.com/office/officeart/2008/layout/LinedList"/>
    <dgm:cxn modelId="{708D6FE8-0A66-7843-921D-EB7E3F1EF533}" type="presParOf" srcId="{5320FBF5-4F81-4749-9D10-724244F0DE7C}" destId="{8C4442BC-D055-AD4D-B0AC-B588760BB2CC}" srcOrd="1" destOrd="0" presId="urn:microsoft.com/office/officeart/2008/layout/LinedList"/>
    <dgm:cxn modelId="{670C2758-90D4-9848-BA3C-6733058BAB78}" type="presParOf" srcId="{8C4442BC-D055-AD4D-B0AC-B588760BB2CC}" destId="{E5403D15-CE9F-4442-9F08-21B92AB795A7}" srcOrd="0" destOrd="0" presId="urn:microsoft.com/office/officeart/2008/layout/LinedList"/>
    <dgm:cxn modelId="{367ABEA9-DD94-714C-A2D2-4923D15E95B8}" type="presParOf" srcId="{8C4442BC-D055-AD4D-B0AC-B588760BB2CC}" destId="{F09F7761-59F4-E142-B11C-588B1AC8009E}" srcOrd="1" destOrd="0" presId="urn:microsoft.com/office/officeart/2008/layout/LinedList"/>
    <dgm:cxn modelId="{B6A3968F-438E-3448-8123-74C738E0C861}" type="presParOf" srcId="{5320FBF5-4F81-4749-9D10-724244F0DE7C}" destId="{2928B984-3299-6C41-B078-BB133F73D151}" srcOrd="2" destOrd="0" presId="urn:microsoft.com/office/officeart/2008/layout/LinedList"/>
    <dgm:cxn modelId="{D16DD117-63E9-0E44-8408-0D95A1705B1D}" type="presParOf" srcId="{5320FBF5-4F81-4749-9D10-724244F0DE7C}" destId="{3B8924B4-3DC6-B845-B8EE-20CD665721A1}" srcOrd="3" destOrd="0" presId="urn:microsoft.com/office/officeart/2008/layout/LinedList"/>
    <dgm:cxn modelId="{B5D277C6-A5D8-3E4C-BB59-72B96AB7C580}" type="presParOf" srcId="{3B8924B4-3DC6-B845-B8EE-20CD665721A1}" destId="{E88C20B7-152C-694E-AA97-1AC7C557A68B}" srcOrd="0" destOrd="0" presId="urn:microsoft.com/office/officeart/2008/layout/LinedList"/>
    <dgm:cxn modelId="{677BD9D7-7BE4-844A-88AC-065E29EFB455}" type="presParOf" srcId="{3B8924B4-3DC6-B845-B8EE-20CD665721A1}" destId="{AE91D2C8-1DC0-384D-86BF-98A339E2BB0D}" srcOrd="1" destOrd="0" presId="urn:microsoft.com/office/officeart/2008/layout/LinedList"/>
    <dgm:cxn modelId="{D8D331EC-4C5C-C942-9C00-CAEE3F438764}" type="presParOf" srcId="{5320FBF5-4F81-4749-9D10-724244F0DE7C}" destId="{42789CE7-7BB0-514B-94A5-F4CBBFDF3457}" srcOrd="4" destOrd="0" presId="urn:microsoft.com/office/officeart/2008/layout/LinedList"/>
    <dgm:cxn modelId="{7FF3D5D3-FF99-3E48-9D6F-ADB2A06D146D}" type="presParOf" srcId="{5320FBF5-4F81-4749-9D10-724244F0DE7C}" destId="{8E0A6D07-D481-044D-AE9B-E76E570C484B}" srcOrd="5" destOrd="0" presId="urn:microsoft.com/office/officeart/2008/layout/LinedList"/>
    <dgm:cxn modelId="{99E4E457-AF1B-1C41-BB9C-9AF2783707B0}" type="presParOf" srcId="{8E0A6D07-D481-044D-AE9B-E76E570C484B}" destId="{B73A1BA1-BBDC-BC4F-A74B-09870291169E}" srcOrd="0" destOrd="0" presId="urn:microsoft.com/office/officeart/2008/layout/LinedList"/>
    <dgm:cxn modelId="{192DAE87-87F1-484C-9AAC-55CFBB4AB3E1}" type="presParOf" srcId="{8E0A6D07-D481-044D-AE9B-E76E570C484B}" destId="{71D012B2-BA26-C74A-9407-43D9DD31DC95}" srcOrd="1" destOrd="0" presId="urn:microsoft.com/office/officeart/2008/layout/LinedList"/>
    <dgm:cxn modelId="{EB673FB7-9287-1945-A2B9-FE631CCCE922}" type="presParOf" srcId="{5320FBF5-4F81-4749-9D10-724244F0DE7C}" destId="{98E426C4-CFC8-0948-B12B-8095266DF900}" srcOrd="6" destOrd="0" presId="urn:microsoft.com/office/officeart/2008/layout/LinedList"/>
    <dgm:cxn modelId="{0ADF13D3-7CF4-D643-A6C6-8B5113ACDF04}" type="presParOf" srcId="{5320FBF5-4F81-4749-9D10-724244F0DE7C}" destId="{32918279-1781-614B-89FC-9E93378D1C5C}" srcOrd="7" destOrd="0" presId="urn:microsoft.com/office/officeart/2008/layout/LinedList"/>
    <dgm:cxn modelId="{459948A4-7427-4244-95C6-ECD6AE72054F}" type="presParOf" srcId="{32918279-1781-614B-89FC-9E93378D1C5C}" destId="{3D6C06D1-DD5F-BB4E-B8E0-20F98C9A4AD1}" srcOrd="0" destOrd="0" presId="urn:microsoft.com/office/officeart/2008/layout/LinedList"/>
    <dgm:cxn modelId="{CD0683D6-5480-6749-BAB0-EDA54895257A}" type="presParOf" srcId="{32918279-1781-614B-89FC-9E93378D1C5C}" destId="{D13E4062-3CCD-D745-82B4-4330D7C0AE52}" srcOrd="1" destOrd="0" presId="urn:microsoft.com/office/officeart/2008/layout/LinedList"/>
    <dgm:cxn modelId="{2D9D0684-C13C-4347-8E31-E56C1F931CC6}" type="presParOf" srcId="{5320FBF5-4F81-4749-9D10-724244F0DE7C}" destId="{94868C94-4E96-124D-8301-709DB29D0908}" srcOrd="8" destOrd="0" presId="urn:microsoft.com/office/officeart/2008/layout/LinedList"/>
    <dgm:cxn modelId="{6D97FDCC-6F05-2B4B-A8AB-AA81530F5457}" type="presParOf" srcId="{5320FBF5-4F81-4749-9D10-724244F0DE7C}" destId="{A48F7511-58CA-B340-B5EF-5F55BF1239BC}" srcOrd="9" destOrd="0" presId="urn:microsoft.com/office/officeart/2008/layout/LinedList"/>
    <dgm:cxn modelId="{5DC5A421-1F2D-C54C-A388-3F521BE50A87}" type="presParOf" srcId="{A48F7511-58CA-B340-B5EF-5F55BF1239BC}" destId="{57529F0C-99E2-E147-BC75-2127DF323441}" srcOrd="0" destOrd="0" presId="urn:microsoft.com/office/officeart/2008/layout/LinedList"/>
    <dgm:cxn modelId="{7557BE00-2427-8241-BCB5-89E441D7046D}" type="presParOf" srcId="{A48F7511-58CA-B340-B5EF-5F55BF1239BC}" destId="{53245A83-AF9E-0044-8847-ED0BE2E28911}" srcOrd="1" destOrd="0" presId="urn:microsoft.com/office/officeart/2008/layout/LinedList"/>
    <dgm:cxn modelId="{F81B6046-FF84-AA45-BAF5-89A5EB561531}" type="presParOf" srcId="{5320FBF5-4F81-4749-9D10-724244F0DE7C}" destId="{E3B6F2A8-4797-8A4B-9DBF-CFC0C664255A}" srcOrd="10" destOrd="0" presId="urn:microsoft.com/office/officeart/2008/layout/LinedList"/>
    <dgm:cxn modelId="{ECF925CE-8FAE-2841-A053-6546E778F8FD}" type="presParOf" srcId="{5320FBF5-4F81-4749-9D10-724244F0DE7C}" destId="{6C467361-D2AF-4D46-A620-C2C66BEE551F}" srcOrd="11" destOrd="0" presId="urn:microsoft.com/office/officeart/2008/layout/LinedList"/>
    <dgm:cxn modelId="{4A1918F7-24AC-7D4D-AC71-339FDC8258D3}" type="presParOf" srcId="{6C467361-D2AF-4D46-A620-C2C66BEE551F}" destId="{5653F1F5-BC48-9045-BF16-F5F9D78299DF}" srcOrd="0" destOrd="0" presId="urn:microsoft.com/office/officeart/2008/layout/LinedList"/>
    <dgm:cxn modelId="{C6581649-0F15-2C46-9112-A6DFA2C4D74F}" type="presParOf" srcId="{6C467361-D2AF-4D46-A620-C2C66BEE551F}" destId="{92B4390F-7F4B-5F40-97B7-CAF89F79B54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937BD-E052-B04A-85AD-74C1A1757F5B}">
      <dsp:nvSpPr>
        <dsp:cNvPr id="0" name=""/>
        <dsp:cNvSpPr/>
      </dsp:nvSpPr>
      <dsp:spPr>
        <a:xfrm rot="5400000">
          <a:off x="3200149" y="-1255408"/>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Follow instructions given by all adults in the school</a:t>
          </a:r>
        </a:p>
      </dsp:txBody>
      <dsp:txXfrm rot="-5400000">
        <a:off x="1863139" y="112758"/>
        <a:ext cx="3281089" cy="575912"/>
      </dsp:txXfrm>
    </dsp:sp>
    <dsp:sp modelId="{64E7D08C-39B2-F34A-A9D6-B76F76D476C9}">
      <dsp:nvSpPr>
        <dsp:cNvPr id="0" name=""/>
        <dsp:cNvSpPr/>
      </dsp:nvSpPr>
      <dsp:spPr>
        <a:xfrm>
          <a:off x="0" y="1824"/>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Follow</a:t>
          </a:r>
        </a:p>
      </dsp:txBody>
      <dsp:txXfrm>
        <a:off x="38944" y="40768"/>
        <a:ext cx="1785250" cy="719892"/>
      </dsp:txXfrm>
    </dsp:sp>
    <dsp:sp modelId="{28952A9F-2D76-F449-8524-D964FCD7FEC1}">
      <dsp:nvSpPr>
        <dsp:cNvPr id="0" name=""/>
        <dsp:cNvSpPr/>
      </dsp:nvSpPr>
      <dsp:spPr>
        <a:xfrm rot="5400000">
          <a:off x="3200149" y="-417739"/>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t>Keep hands, feet and objects to yourself</a:t>
          </a:r>
        </a:p>
      </dsp:txBody>
      <dsp:txXfrm rot="-5400000">
        <a:off x="1863139" y="950427"/>
        <a:ext cx="3281089" cy="575912"/>
      </dsp:txXfrm>
    </dsp:sp>
    <dsp:sp modelId="{04B5629B-D987-F848-8A2C-8748417FE98F}">
      <dsp:nvSpPr>
        <dsp:cNvPr id="0" name=""/>
        <dsp:cNvSpPr/>
      </dsp:nvSpPr>
      <dsp:spPr>
        <a:xfrm>
          <a:off x="0" y="839493"/>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Keep</a:t>
          </a:r>
        </a:p>
      </dsp:txBody>
      <dsp:txXfrm>
        <a:off x="38944" y="878437"/>
        <a:ext cx="1785250" cy="719892"/>
      </dsp:txXfrm>
    </dsp:sp>
    <dsp:sp modelId="{A64328EC-A283-C040-B3BE-366FECBE9589}">
      <dsp:nvSpPr>
        <dsp:cNvPr id="0" name=""/>
        <dsp:cNvSpPr/>
      </dsp:nvSpPr>
      <dsp:spPr>
        <a:xfrm rot="5400000">
          <a:off x="3200149" y="419930"/>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t>Treat equipment sensibly</a:t>
          </a:r>
        </a:p>
      </dsp:txBody>
      <dsp:txXfrm rot="-5400000">
        <a:off x="1863139" y="1788096"/>
        <a:ext cx="3281089" cy="575912"/>
      </dsp:txXfrm>
    </dsp:sp>
    <dsp:sp modelId="{BBF13315-B958-8B4F-AB19-A2FEBC7E616A}">
      <dsp:nvSpPr>
        <dsp:cNvPr id="0" name=""/>
        <dsp:cNvSpPr/>
      </dsp:nvSpPr>
      <dsp:spPr>
        <a:xfrm>
          <a:off x="0" y="1677162"/>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Treat</a:t>
          </a:r>
        </a:p>
      </dsp:txBody>
      <dsp:txXfrm>
        <a:off x="38944" y="1716106"/>
        <a:ext cx="1785250" cy="719892"/>
      </dsp:txXfrm>
    </dsp:sp>
    <dsp:sp modelId="{6FB99788-D457-4544-BA88-DA9B42A44DAE}">
      <dsp:nvSpPr>
        <dsp:cNvPr id="0" name=""/>
        <dsp:cNvSpPr/>
      </dsp:nvSpPr>
      <dsp:spPr>
        <a:xfrm rot="5400000">
          <a:off x="3200149" y="1257599"/>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t>Show respect to all members of our school community</a:t>
          </a:r>
        </a:p>
      </dsp:txBody>
      <dsp:txXfrm rot="-5400000">
        <a:off x="1863139" y="2625765"/>
        <a:ext cx="3281089" cy="575912"/>
      </dsp:txXfrm>
    </dsp:sp>
    <dsp:sp modelId="{9836C4CB-2A96-3F44-ABB7-8844A3C12CEB}">
      <dsp:nvSpPr>
        <dsp:cNvPr id="0" name=""/>
        <dsp:cNvSpPr/>
      </dsp:nvSpPr>
      <dsp:spPr>
        <a:xfrm>
          <a:off x="0" y="2514832"/>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Show</a:t>
          </a:r>
        </a:p>
      </dsp:txBody>
      <dsp:txXfrm>
        <a:off x="38944" y="2553776"/>
        <a:ext cx="1785250" cy="719892"/>
      </dsp:txXfrm>
    </dsp:sp>
    <dsp:sp modelId="{75FE7E09-EFBE-0E4B-BE58-B08E3CF217EE}">
      <dsp:nvSpPr>
        <dsp:cNvPr id="0" name=""/>
        <dsp:cNvSpPr/>
      </dsp:nvSpPr>
      <dsp:spPr>
        <a:xfrm rot="5400000">
          <a:off x="3200149" y="2095268"/>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t>Listen carefully and respond appropriately</a:t>
          </a:r>
        </a:p>
      </dsp:txBody>
      <dsp:txXfrm rot="-5400000">
        <a:off x="1863139" y="3463434"/>
        <a:ext cx="3281089" cy="575912"/>
      </dsp:txXfrm>
    </dsp:sp>
    <dsp:sp modelId="{3C3AE1CB-D9B6-0448-97A4-DAE470DD49C8}">
      <dsp:nvSpPr>
        <dsp:cNvPr id="0" name=""/>
        <dsp:cNvSpPr/>
      </dsp:nvSpPr>
      <dsp:spPr>
        <a:xfrm>
          <a:off x="0" y="3352501"/>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Listen</a:t>
          </a:r>
        </a:p>
      </dsp:txBody>
      <dsp:txXfrm>
        <a:off x="38944" y="3391445"/>
        <a:ext cx="1785250" cy="7198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14D07F-6331-3645-98C9-759DFC969B43}">
      <dsp:nvSpPr>
        <dsp:cNvPr id="0" name=""/>
        <dsp:cNvSpPr/>
      </dsp:nvSpPr>
      <dsp:spPr>
        <a:xfrm>
          <a:off x="0" y="1682"/>
          <a:ext cx="5763226"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5403D15-CE9F-4442-9F08-21B92AB795A7}">
      <dsp:nvSpPr>
        <dsp:cNvPr id="0" name=""/>
        <dsp:cNvSpPr/>
      </dsp:nvSpPr>
      <dsp:spPr>
        <a:xfrm>
          <a:off x="0" y="1682"/>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6 Huge Achievement</a:t>
          </a:r>
          <a:endParaRPr lang="en-US" sz="2600" kern="1200" dirty="0"/>
        </a:p>
      </dsp:txBody>
      <dsp:txXfrm>
        <a:off x="0" y="1682"/>
        <a:ext cx="5763226" cy="573854"/>
      </dsp:txXfrm>
    </dsp:sp>
    <dsp:sp modelId="{2928B984-3299-6C41-B078-BB133F73D151}">
      <dsp:nvSpPr>
        <dsp:cNvPr id="0" name=""/>
        <dsp:cNvSpPr/>
      </dsp:nvSpPr>
      <dsp:spPr>
        <a:xfrm>
          <a:off x="0" y="575537"/>
          <a:ext cx="5763226" cy="0"/>
        </a:xfrm>
        <a:prstGeom prst="line">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w="6350" cap="flat" cmpd="sng" algn="ctr">
          <a:solidFill>
            <a:schemeClr val="accent5">
              <a:hueOff val="-1351709"/>
              <a:satOff val="-3484"/>
              <a:lumOff val="-235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88C20B7-152C-694E-AA97-1AC7C557A68B}">
      <dsp:nvSpPr>
        <dsp:cNvPr id="0" name=""/>
        <dsp:cNvSpPr/>
      </dsp:nvSpPr>
      <dsp:spPr>
        <a:xfrm>
          <a:off x="0" y="575537"/>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5 Excellent today</a:t>
          </a:r>
          <a:endParaRPr lang="en-US" sz="2600" kern="1200" dirty="0"/>
        </a:p>
      </dsp:txBody>
      <dsp:txXfrm>
        <a:off x="0" y="575537"/>
        <a:ext cx="5763226" cy="573854"/>
      </dsp:txXfrm>
    </dsp:sp>
    <dsp:sp modelId="{42789CE7-7BB0-514B-94A5-F4CBBFDF3457}">
      <dsp:nvSpPr>
        <dsp:cNvPr id="0" name=""/>
        <dsp:cNvSpPr/>
      </dsp:nvSpPr>
      <dsp:spPr>
        <a:xfrm>
          <a:off x="0" y="1149391"/>
          <a:ext cx="5763226" cy="0"/>
        </a:xfrm>
        <a:prstGeom prst="line">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w="6350" cap="flat" cmpd="sng" algn="ctr">
          <a:solidFill>
            <a:schemeClr val="accent5">
              <a:hueOff val="-2703417"/>
              <a:satOff val="-6968"/>
              <a:lumOff val="-470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73A1BA1-BBDC-BC4F-A74B-09870291169E}">
      <dsp:nvSpPr>
        <dsp:cNvPr id="0" name=""/>
        <dsp:cNvSpPr/>
      </dsp:nvSpPr>
      <dsp:spPr>
        <a:xfrm>
          <a:off x="0" y="1149391"/>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4 Feeling proud</a:t>
          </a:r>
          <a:endParaRPr lang="en-US" sz="2600" kern="1200" dirty="0"/>
        </a:p>
      </dsp:txBody>
      <dsp:txXfrm>
        <a:off x="0" y="1149391"/>
        <a:ext cx="5763226" cy="573854"/>
      </dsp:txXfrm>
    </dsp:sp>
    <dsp:sp modelId="{98E426C4-CFC8-0948-B12B-8095266DF900}">
      <dsp:nvSpPr>
        <dsp:cNvPr id="0" name=""/>
        <dsp:cNvSpPr/>
      </dsp:nvSpPr>
      <dsp:spPr>
        <a:xfrm>
          <a:off x="0" y="1723246"/>
          <a:ext cx="5763226" cy="0"/>
        </a:xfrm>
        <a:prstGeom prst="line">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w="6350" cap="flat" cmpd="sng" algn="ctr">
          <a:solidFill>
            <a:schemeClr val="accent5">
              <a:hueOff val="-4055126"/>
              <a:satOff val="-10451"/>
              <a:lumOff val="-705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D6C06D1-DD5F-BB4E-B8E0-20F98C9A4AD1}">
      <dsp:nvSpPr>
        <dsp:cNvPr id="0" name=""/>
        <dsp:cNvSpPr/>
      </dsp:nvSpPr>
      <dsp:spPr>
        <a:xfrm>
          <a:off x="0" y="1723246"/>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3 Successful day</a:t>
          </a:r>
          <a:endParaRPr lang="en-US" sz="2600" kern="1200" dirty="0"/>
        </a:p>
      </dsp:txBody>
      <dsp:txXfrm>
        <a:off x="0" y="1723246"/>
        <a:ext cx="5763226" cy="573854"/>
      </dsp:txXfrm>
    </dsp:sp>
    <dsp:sp modelId="{94868C94-4E96-124D-8301-709DB29D0908}">
      <dsp:nvSpPr>
        <dsp:cNvPr id="0" name=""/>
        <dsp:cNvSpPr/>
      </dsp:nvSpPr>
      <dsp:spPr>
        <a:xfrm>
          <a:off x="0" y="2297101"/>
          <a:ext cx="5763226" cy="0"/>
        </a:xfrm>
        <a:prstGeom prst="line">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w="6350" cap="flat" cmpd="sng" algn="ctr">
          <a:solidFill>
            <a:schemeClr val="accent5">
              <a:hueOff val="-5406834"/>
              <a:satOff val="-13935"/>
              <a:lumOff val="-941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7529F0C-99E2-E147-BC75-2127DF323441}">
      <dsp:nvSpPr>
        <dsp:cNvPr id="0" name=""/>
        <dsp:cNvSpPr/>
      </dsp:nvSpPr>
      <dsp:spPr>
        <a:xfrm>
          <a:off x="0" y="2297101"/>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2 Well done</a:t>
          </a:r>
          <a:endParaRPr lang="en-US" sz="2600" kern="1200" dirty="0"/>
        </a:p>
      </dsp:txBody>
      <dsp:txXfrm>
        <a:off x="0" y="2297101"/>
        <a:ext cx="5763226" cy="573854"/>
      </dsp:txXfrm>
    </dsp:sp>
    <dsp:sp modelId="{E3B6F2A8-4797-8A4B-9DBF-CFC0C664255A}">
      <dsp:nvSpPr>
        <dsp:cNvPr id="0" name=""/>
        <dsp:cNvSpPr/>
      </dsp:nvSpPr>
      <dsp:spPr>
        <a:xfrm>
          <a:off x="0" y="2870955"/>
          <a:ext cx="5763226"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653F1F5-BC48-9045-BF16-F5F9D78299DF}">
      <dsp:nvSpPr>
        <dsp:cNvPr id="0" name=""/>
        <dsp:cNvSpPr/>
      </dsp:nvSpPr>
      <dsp:spPr>
        <a:xfrm>
          <a:off x="0" y="2870955"/>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1 Great start</a:t>
          </a:r>
          <a:endParaRPr lang="en-US" sz="2600" kern="1200" dirty="0"/>
        </a:p>
      </dsp:txBody>
      <dsp:txXfrm>
        <a:off x="0" y="2870955"/>
        <a:ext cx="5763226" cy="57385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Shape 11"/>
          <p:cNvSpPr>
            <a:spLocks noGrp="1" noRot="1" noChangeAspect="1"/>
          </p:cNvSpPr>
          <p:nvPr>
            <p:ph type="sldImg"/>
          </p:nvPr>
        </p:nvSpPr>
        <p:spPr>
          <a:xfrm>
            <a:off x="917575" y="744538"/>
            <a:ext cx="4962525" cy="3722687"/>
          </a:xfrm>
          <a:prstGeom prst="rect">
            <a:avLst/>
          </a:prstGeom>
        </p:spPr>
        <p:txBody>
          <a:bodyPr/>
          <a:lstStyle/>
          <a:p>
            <a:pPr lvl="0"/>
            <a:endParaRPr dirty="0"/>
          </a:p>
        </p:txBody>
      </p:sp>
      <p:sp>
        <p:nvSpPr>
          <p:cNvPr id="12" name="Shape 12"/>
          <p:cNvSpPr>
            <a:spLocks noGrp="1"/>
          </p:cNvSpPr>
          <p:nvPr>
            <p:ph type="body" sz="quarter" idx="1"/>
          </p:nvPr>
        </p:nvSpPr>
        <p:spPr>
          <a:xfrm>
            <a:off x="906357" y="4715153"/>
            <a:ext cx="4984962" cy="4466987"/>
          </a:xfrm>
          <a:prstGeom prst="rect">
            <a:avLst/>
          </a:prstGeom>
        </p:spPr>
        <p:txBody>
          <a:bodyPr/>
          <a:lstStyle/>
          <a:p>
            <a:pPr lvl="0"/>
            <a:endParaRPr/>
          </a:p>
        </p:txBody>
      </p:sp>
    </p:spTree>
    <p:extLst>
      <p:ext uri="{BB962C8B-B14F-4D97-AF65-F5344CB8AC3E}">
        <p14:creationId xmlns:p14="http://schemas.microsoft.com/office/powerpoint/2010/main" val="1172649524"/>
      </p:ext>
    </p:extLst>
  </p:cSld>
  <p:clrMap bg1="lt1" tx1="dk1" bg2="lt2" tx2="dk2" accent1="accent1" accent2="accent2" accent3="accent3" accent4="accent4" accent5="accent5" accent6="accent6" hlink="hlink" folHlink="folHlink"/>
  <p:notesStyle>
    <a:lvl1pPr defTabSz="457200">
      <a:lnSpc>
        <a:spcPct val="125000"/>
      </a:lnSpc>
      <a:defRPr sz="2400">
        <a:latin typeface="+mj-lt"/>
        <a:ea typeface="+mj-ea"/>
        <a:cs typeface="+mj-cs"/>
        <a:sym typeface="Avenir Roman"/>
      </a:defRPr>
    </a:lvl1pPr>
    <a:lvl2pPr indent="228600" defTabSz="457200">
      <a:lnSpc>
        <a:spcPct val="125000"/>
      </a:lnSpc>
      <a:defRPr sz="2400">
        <a:latin typeface="+mj-lt"/>
        <a:ea typeface="+mj-ea"/>
        <a:cs typeface="+mj-cs"/>
        <a:sym typeface="Avenir Roman"/>
      </a:defRPr>
    </a:lvl2pPr>
    <a:lvl3pPr indent="457200" defTabSz="457200">
      <a:lnSpc>
        <a:spcPct val="125000"/>
      </a:lnSpc>
      <a:defRPr sz="2400">
        <a:latin typeface="+mj-lt"/>
        <a:ea typeface="+mj-ea"/>
        <a:cs typeface="+mj-cs"/>
        <a:sym typeface="Avenir Roman"/>
      </a:defRPr>
    </a:lvl3pPr>
    <a:lvl4pPr indent="685800" defTabSz="457200">
      <a:lnSpc>
        <a:spcPct val="125000"/>
      </a:lnSpc>
      <a:defRPr sz="2400">
        <a:latin typeface="+mj-lt"/>
        <a:ea typeface="+mj-ea"/>
        <a:cs typeface="+mj-cs"/>
        <a:sym typeface="Avenir Roman"/>
      </a:defRPr>
    </a:lvl4pPr>
    <a:lvl5pPr indent="914400" defTabSz="457200">
      <a:lnSpc>
        <a:spcPct val="125000"/>
      </a:lnSpc>
      <a:defRPr sz="2400">
        <a:latin typeface="+mj-lt"/>
        <a:ea typeface="+mj-ea"/>
        <a:cs typeface="+mj-cs"/>
        <a:sym typeface="Avenir Roman"/>
      </a:defRPr>
    </a:lvl5pPr>
    <a:lvl6pPr indent="1143000" defTabSz="457200">
      <a:lnSpc>
        <a:spcPct val="125000"/>
      </a:lnSpc>
      <a:defRPr sz="2400">
        <a:latin typeface="+mj-lt"/>
        <a:ea typeface="+mj-ea"/>
        <a:cs typeface="+mj-cs"/>
        <a:sym typeface="Avenir Roman"/>
      </a:defRPr>
    </a:lvl6pPr>
    <a:lvl7pPr indent="1371600" defTabSz="457200">
      <a:lnSpc>
        <a:spcPct val="125000"/>
      </a:lnSpc>
      <a:defRPr sz="2400">
        <a:latin typeface="+mj-lt"/>
        <a:ea typeface="+mj-ea"/>
        <a:cs typeface="+mj-cs"/>
        <a:sym typeface="Avenir Roman"/>
      </a:defRPr>
    </a:lvl7pPr>
    <a:lvl8pPr indent="1600200" defTabSz="457200">
      <a:lnSpc>
        <a:spcPct val="125000"/>
      </a:lnSpc>
      <a:defRPr sz="2400">
        <a:latin typeface="+mj-lt"/>
        <a:ea typeface="+mj-ea"/>
        <a:cs typeface="+mj-cs"/>
        <a:sym typeface="Avenir Roman"/>
      </a:defRPr>
    </a:lvl8pPr>
    <a:lvl9pPr indent="1828800" defTabSz="457200">
      <a:lnSpc>
        <a:spcPct val="125000"/>
      </a:lnSpc>
      <a:defRPr sz="2400">
        <a:latin typeface="+mj-lt"/>
        <a:ea typeface="+mj-ea"/>
        <a:cs typeface="+mj-cs"/>
        <a:sym typeface="Avenir Roman"/>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sldNum" sz="quarter" idx="2"/>
          </p:nvPr>
        </p:nvSpPr>
        <p:spPr>
          <a:prstGeom prst="rect">
            <a:avLst/>
          </a:prstGeom>
        </p:spPr>
        <p:txBody>
          <a:bodyPr/>
          <a:lstStyle/>
          <a:p>
            <a:pPr lvl="0"/>
            <a:fld id="{86CB4B4D-7CA3-9044-876B-883B54F8677D}" type="slidenum">
              <a:t>‹#›</a:t>
            </a:fld>
            <a:endParaRPr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228184" y="6021288"/>
            <a:ext cx="2514600" cy="581025"/>
          </a:xfrm>
          <a:prstGeom prst="rect">
            <a:avLst/>
          </a:prstGeom>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8" name="Shape 8"/>
          <p:cNvSpPr>
            <a:spLocks noGrp="1"/>
          </p:cNvSpPr>
          <p:nvPr>
            <p:ph type="sldNum" sz="quarter" idx="2"/>
          </p:nvPr>
        </p:nvSpPr>
        <p:spPr>
          <a:prstGeom prst="rect">
            <a:avLst/>
          </a:prstGeom>
        </p:spPr>
        <p:txBody>
          <a:bodyPr/>
          <a:lstStyle/>
          <a:p>
            <a:pPr lvl="0"/>
            <a:fld id="{86CB4B4D-7CA3-9044-876B-883B54F8677D}" type="slidenum">
              <a:t>‹#›</a:t>
            </a:fld>
            <a:endParaRPr dirty="0"/>
          </a:p>
        </p:txBody>
      </p:sp>
      <p:sp>
        <p:nvSpPr>
          <p:cNvPr id="9" name="Shape 9"/>
          <p:cNvSpPr>
            <a:spLocks noGrp="1"/>
          </p:cNvSpPr>
          <p:nvPr>
            <p:ph type="title"/>
          </p:nvPr>
        </p:nvSpPr>
        <p:spPr>
          <a:prstGeom prst="rect">
            <a:avLst/>
          </a:prstGeom>
        </p:spPr>
        <p:txBody>
          <a:bodyPr/>
          <a:lstStyle/>
          <a:p>
            <a:pPr lvl="0"/>
            <a:endParaRPr/>
          </a:p>
        </p:txBody>
      </p:sp>
      <p:sp>
        <p:nvSpPr>
          <p:cNvPr id="10" name="Shape 10"/>
          <p:cNvSpPr>
            <a:spLocks noGrp="1"/>
          </p:cNvSpPr>
          <p:nvPr>
            <p:ph type="body" idx="1"/>
          </p:nvPr>
        </p:nvSpPr>
        <p:spPr>
          <a:prstGeom prst="rect">
            <a:avLst/>
          </a:prstGeom>
        </p:spPr>
        <p:txBody>
          <a:bodyPr/>
          <a:lstStyle/>
          <a:p>
            <a:pPr lvl="0"/>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FFB98E-18CB-49B2-85EC-9CFBF383C6AB}" type="datetimeFigureOut">
              <a:rPr lang="en-GB" smtClean="0"/>
              <a:t>18/09/2024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1E1F738-64F5-4C0D-9B81-3C27445BECC1}" type="slidenum">
              <a:rPr lang="en-GB" smtClean="0"/>
              <a:t>‹#›</a:t>
            </a:fld>
            <a:endParaRPr lang="en-GB" dirty="0"/>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86692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CDAF9-97BF-5D46-8CD1-BA48E48497FE}"/>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a:extLst>
              <a:ext uri="{FF2B5EF4-FFF2-40B4-BE49-F238E27FC236}">
                <a16:creationId xmlns:a16="http://schemas.microsoft.com/office/drawing/2014/main" id="{69C51EF0-CF11-FD46-BCA2-18BCF43532A0}"/>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2486C6DF-713A-1C4A-881D-BDDAC7E9AF59}"/>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5" name="Footer Placeholder 4">
            <a:extLst>
              <a:ext uri="{FF2B5EF4-FFF2-40B4-BE49-F238E27FC236}">
                <a16:creationId xmlns:a16="http://schemas.microsoft.com/office/drawing/2014/main" id="{B5E129F2-213A-8145-A779-1B2A9D3CDC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E63A9D-F2FF-054A-99B4-98E547181297}"/>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907595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B9698-05FB-784F-85CA-66A8325C092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63D5AB2-5057-9042-9908-C55DC83C020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86B2057-5F3E-9F48-B71F-EC751BF350B7}"/>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5" name="Footer Placeholder 4">
            <a:extLst>
              <a:ext uri="{FF2B5EF4-FFF2-40B4-BE49-F238E27FC236}">
                <a16:creationId xmlns:a16="http://schemas.microsoft.com/office/drawing/2014/main" id="{DDDF37F4-5635-1649-BEC2-9F2AF4C03A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20923D-8084-9347-88B7-35DF56D01082}"/>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31860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B8790-85CF-7A47-B4F4-67FBBF4A56A6}"/>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p>
        </p:txBody>
      </p:sp>
      <p:sp>
        <p:nvSpPr>
          <p:cNvPr id="3" name="Text Placeholder 2">
            <a:extLst>
              <a:ext uri="{FF2B5EF4-FFF2-40B4-BE49-F238E27FC236}">
                <a16:creationId xmlns:a16="http://schemas.microsoft.com/office/drawing/2014/main" id="{88880FA1-ACCC-8245-9112-0E7435305101}"/>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CF43AE5-C672-EF4B-A777-885AB336DB10}"/>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5" name="Footer Placeholder 4">
            <a:extLst>
              <a:ext uri="{FF2B5EF4-FFF2-40B4-BE49-F238E27FC236}">
                <a16:creationId xmlns:a16="http://schemas.microsoft.com/office/drawing/2014/main" id="{9B24505E-7782-7C4A-B940-937C1ED259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3B7096-7677-3544-9F7C-052792449770}"/>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3553991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678C8-44B1-424B-9553-1D7C6DDBB50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F6C7342-1C0F-1445-A890-265DC760F89D}"/>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320FB6B-8A72-384C-BAC5-5F98E7911284}"/>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D948B44-F460-5A41-ABB9-24DA3360CD78}"/>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6" name="Footer Placeholder 5">
            <a:extLst>
              <a:ext uri="{FF2B5EF4-FFF2-40B4-BE49-F238E27FC236}">
                <a16:creationId xmlns:a16="http://schemas.microsoft.com/office/drawing/2014/main" id="{5D10C4D5-C73E-9947-A3FD-5807240D86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881BE2-3C26-E843-A67B-A61E09037EFF}"/>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1920919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C370E-0EA9-584E-8632-8673B5246CF5}"/>
              </a:ext>
            </a:extLst>
          </p:cNvPr>
          <p:cNvSpPr>
            <a:spLocks noGrp="1"/>
          </p:cNvSpPr>
          <p:nvPr>
            <p:ph type="title"/>
          </p:nvPr>
        </p:nvSpPr>
        <p:spPr>
          <a:xfrm>
            <a:off x="629841" y="365126"/>
            <a:ext cx="78867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338D34F-CA55-3F4E-BC3A-E6DBA5566DE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115F232C-326E-6145-B736-A211B040445E}"/>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B4166FE-4E89-E44C-B361-96DF908EAF2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ED56162C-22AC-6748-9BF6-26D809B32683}"/>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C73BFE3-455F-D649-80D9-22625BFEE01C}"/>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8" name="Footer Placeholder 7">
            <a:extLst>
              <a:ext uri="{FF2B5EF4-FFF2-40B4-BE49-F238E27FC236}">
                <a16:creationId xmlns:a16="http://schemas.microsoft.com/office/drawing/2014/main" id="{A73297AB-7AC5-4B41-91B5-A60EA352AA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2F0B8EF-13F7-1549-BB86-73ABF94D84A8}"/>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670398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9DDAE-2DDA-074B-A029-CEB53CB37D1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CCA6641-C1D1-684D-9F4C-7E3FDEE4632E}"/>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4" name="Footer Placeholder 3">
            <a:extLst>
              <a:ext uri="{FF2B5EF4-FFF2-40B4-BE49-F238E27FC236}">
                <a16:creationId xmlns:a16="http://schemas.microsoft.com/office/drawing/2014/main" id="{A1007F5C-38AD-6349-9BA5-401D43A4E4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5B2A32F-FC01-7149-ACF9-A07294FC3D86}"/>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647876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C1E0FD-FBB2-8B4B-B46A-B2CBE31DCFB8}"/>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3" name="Footer Placeholder 2">
            <a:extLst>
              <a:ext uri="{FF2B5EF4-FFF2-40B4-BE49-F238E27FC236}">
                <a16:creationId xmlns:a16="http://schemas.microsoft.com/office/drawing/2014/main" id="{784EE457-E936-AF40-8D33-47BCBC2C9B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95898C-209B-1947-8A68-08186DD50948}"/>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774882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3AE60-1CA9-634F-9EE2-F976B1270CB6}"/>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Content Placeholder 2">
            <a:extLst>
              <a:ext uri="{FF2B5EF4-FFF2-40B4-BE49-F238E27FC236}">
                <a16:creationId xmlns:a16="http://schemas.microsoft.com/office/drawing/2014/main" id="{775CA236-B104-5E4D-9AE5-14F0F2DC137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DE521DD-7350-7C4E-9FFF-07FCB60F1FF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9CBF41DA-A234-3E49-B2CE-78A3C6FAAFB7}"/>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6" name="Footer Placeholder 5">
            <a:extLst>
              <a:ext uri="{FF2B5EF4-FFF2-40B4-BE49-F238E27FC236}">
                <a16:creationId xmlns:a16="http://schemas.microsoft.com/office/drawing/2014/main" id="{F8F7955C-DF76-EB4D-9D82-AC22E64FC5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D7F5BF-F1DF-7C49-B27D-0EAA4A220906}"/>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40380442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D4C9E-5F65-7C4E-930C-5A23CC6A92C7}"/>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Picture Placeholder 2">
            <a:extLst>
              <a:ext uri="{FF2B5EF4-FFF2-40B4-BE49-F238E27FC236}">
                <a16:creationId xmlns:a16="http://schemas.microsoft.com/office/drawing/2014/main" id="{38F5F62E-1C4C-0644-A08A-54325CEDB23C}"/>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F476562A-3312-E34D-9709-715955A6966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DADAA083-476F-A843-A92B-F9BAD7DD226D}"/>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6" name="Footer Placeholder 5">
            <a:extLst>
              <a:ext uri="{FF2B5EF4-FFF2-40B4-BE49-F238E27FC236}">
                <a16:creationId xmlns:a16="http://schemas.microsoft.com/office/drawing/2014/main" id="{8BC97EBB-35AC-194B-9681-0572537E0E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0AC1B9-06A8-EC48-8D73-4C3AD07B4F41}"/>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41423076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52EA5-959F-DD43-9B2F-A94ACBC8924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7F5277E-88F7-874A-B32E-DA499149FC8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AD3C597-AAE5-C644-ABE9-E8EE9B7B2BB2}"/>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5" name="Footer Placeholder 4">
            <a:extLst>
              <a:ext uri="{FF2B5EF4-FFF2-40B4-BE49-F238E27FC236}">
                <a16:creationId xmlns:a16="http://schemas.microsoft.com/office/drawing/2014/main" id="{E96FBA18-CF2A-0547-909E-191F3F8E9C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4C209F-4CB7-9744-B8BD-285EB07531D2}"/>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34824685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085042-1357-F940-897A-D4FE4F4C0661}"/>
              </a:ext>
            </a:extLst>
          </p:cNvPr>
          <p:cNvSpPr>
            <a:spLocks noGrp="1"/>
          </p:cNvSpPr>
          <p:nvPr>
            <p:ph type="title" orient="vert"/>
          </p:nvPr>
        </p:nvSpPr>
        <p:spPr>
          <a:xfrm>
            <a:off x="6543675" y="365125"/>
            <a:ext cx="1971675"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8AA1ED4-22A0-8949-BD52-4D49385CD3B0}"/>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8C0D81-F4F6-464D-B72A-FA12D18D0FB2}"/>
              </a:ext>
            </a:extLst>
          </p:cNvPr>
          <p:cNvSpPr>
            <a:spLocks noGrp="1"/>
          </p:cNvSpPr>
          <p:nvPr>
            <p:ph type="dt" sz="half" idx="10"/>
          </p:nvPr>
        </p:nvSpPr>
        <p:spPr/>
        <p:txBody>
          <a:bodyPr/>
          <a:lstStyle/>
          <a:p>
            <a:fld id="{695CCCEA-B20C-1448-838F-0FDAC6C13A1C}" type="datetimeFigureOut">
              <a:rPr lang="en-GB" smtClean="0"/>
              <a:t>18/09/2024</a:t>
            </a:fld>
            <a:endParaRPr lang="en-GB"/>
          </a:p>
        </p:txBody>
      </p:sp>
      <p:sp>
        <p:nvSpPr>
          <p:cNvPr id="5" name="Footer Placeholder 4">
            <a:extLst>
              <a:ext uri="{FF2B5EF4-FFF2-40B4-BE49-F238E27FC236}">
                <a16:creationId xmlns:a16="http://schemas.microsoft.com/office/drawing/2014/main" id="{F732D66B-D80C-7D49-B52A-CD1C6A9606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2C93DD-D480-9B49-968B-A4739F5E937E}"/>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154865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1910" y="2514601"/>
            <a:ext cx="6686549" cy="2262781"/>
          </a:xfrm>
        </p:spPr>
        <p:txBody>
          <a:bodyPr anchor="b">
            <a:normAutofit/>
          </a:bodyPr>
          <a:lstStyle>
            <a:lvl1pPr>
              <a:defRPr sz="4050"/>
            </a:lvl1pPr>
          </a:lstStyle>
          <a:p>
            <a:r>
              <a:rPr lang="en-GB"/>
              <a:t>Click to edit Master title style</a:t>
            </a:r>
            <a:endParaRPr lang="en-US" dirty="0"/>
          </a:p>
        </p:txBody>
      </p:sp>
      <p:sp>
        <p:nvSpPr>
          <p:cNvPr id="3" name="Subtitle 2"/>
          <p:cNvSpPr>
            <a:spLocks noGrp="1"/>
          </p:cNvSpPr>
          <p:nvPr>
            <p:ph type="subTitle" idx="1"/>
          </p:nvPr>
        </p:nvSpPr>
        <p:spPr>
          <a:xfrm>
            <a:off x="1941910" y="4777380"/>
            <a:ext cx="6686549" cy="1126283"/>
          </a:xfrm>
        </p:spPr>
        <p:txBody>
          <a:bodyPr anchor="t"/>
          <a:lstStyle>
            <a:lvl1pPr marL="0" indent="0" algn="l">
              <a:buNone/>
              <a:defRPr>
                <a:solidFill>
                  <a:schemeClr val="tx1">
                    <a:lumMod val="65000"/>
                    <a:lumOff val="3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1"/>
            <a:ext cx="1308489"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398860" y="4529541"/>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008609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4694" y="624110"/>
            <a:ext cx="6683765"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1941909" y="2133600"/>
            <a:ext cx="668655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2921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1910" y="2058750"/>
            <a:ext cx="6686549" cy="1468800"/>
          </a:xfrm>
        </p:spPr>
        <p:txBody>
          <a:bodyPr anchor="b"/>
          <a:lstStyle>
            <a:lvl1pPr algn="l">
              <a:defRPr sz="3000" b="0" cap="none"/>
            </a:lvl1pPr>
          </a:lstStyle>
          <a:p>
            <a:r>
              <a:rPr lang="en-GB"/>
              <a:t>Click to edit Master title style</a:t>
            </a:r>
            <a:endParaRPr lang="en-US" dirty="0"/>
          </a:p>
        </p:txBody>
      </p:sp>
      <p:sp>
        <p:nvSpPr>
          <p:cNvPr id="3" name="Text Placeholder 2"/>
          <p:cNvSpPr>
            <a:spLocks noGrp="1"/>
          </p:cNvSpPr>
          <p:nvPr>
            <p:ph type="body" idx="1"/>
          </p:nvPr>
        </p:nvSpPr>
        <p:spPr>
          <a:xfrm>
            <a:off x="1941910" y="3530129"/>
            <a:ext cx="6686549" cy="860400"/>
          </a:xfrm>
        </p:spPr>
        <p:txBody>
          <a:bodyPr anchor="t"/>
          <a:lstStyle>
            <a:lvl1pPr marL="0" indent="0" algn="l">
              <a:buNone/>
              <a:defRPr sz="150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946724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941909" y="2133600"/>
            <a:ext cx="3235398"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393060" y="2126222"/>
            <a:ext cx="3235398"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398860" y="787783"/>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537479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204530" y="1972703"/>
            <a:ext cx="2994549"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1941909" y="2548966"/>
            <a:ext cx="3257170"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29972" y="1969475"/>
            <a:ext cx="2999251"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5375218" y="2545738"/>
            <a:ext cx="3254006"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398860" y="787783"/>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010192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308439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659558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446088"/>
            <a:ext cx="2628899" cy="976312"/>
          </a:xfrm>
        </p:spPr>
        <p:txBody>
          <a:bodyPr anchor="b"/>
          <a:lstStyle>
            <a:lvl1pPr algn="l">
              <a:defRPr sz="1500" b="0"/>
            </a:lvl1pPr>
          </a:lstStyle>
          <a:p>
            <a:r>
              <a:rPr lang="en-GB"/>
              <a:t>Click to edit Master title style</a:t>
            </a:r>
            <a:endParaRPr lang="en-US" dirty="0"/>
          </a:p>
        </p:txBody>
      </p:sp>
      <p:sp>
        <p:nvSpPr>
          <p:cNvPr id="3" name="Content Placeholder 2"/>
          <p:cNvSpPr>
            <a:spLocks noGrp="1"/>
          </p:cNvSpPr>
          <p:nvPr>
            <p:ph idx="1"/>
          </p:nvPr>
        </p:nvSpPr>
        <p:spPr>
          <a:xfrm>
            <a:off x="4742259" y="446089"/>
            <a:ext cx="38862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41910" y="1598613"/>
            <a:ext cx="2628899" cy="4262436"/>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573310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4800600"/>
            <a:ext cx="6686550" cy="566738"/>
          </a:xfrm>
        </p:spPr>
        <p:txBody>
          <a:bodyPr anchor="b">
            <a:normAutofit/>
          </a:bodyPr>
          <a:lstStyle>
            <a:lvl1pPr algn="l">
              <a:defRPr sz="18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941909" y="634965"/>
            <a:ext cx="6686550" cy="3854970"/>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4" name="Text Placeholder 3"/>
          <p:cNvSpPr>
            <a:spLocks noGrp="1"/>
          </p:cNvSpPr>
          <p:nvPr>
            <p:ph type="body" sz="half" idx="2"/>
          </p:nvPr>
        </p:nvSpPr>
        <p:spPr>
          <a:xfrm>
            <a:off x="1941910" y="5367338"/>
            <a:ext cx="6686550" cy="493712"/>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857771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609600"/>
            <a:ext cx="6686549" cy="3117040"/>
          </a:xfrm>
        </p:spPr>
        <p:txBody>
          <a:bodyPr anchor="ctr">
            <a:normAutofit/>
          </a:bodyPr>
          <a:lstStyle>
            <a:lvl1pPr algn="l">
              <a:defRPr sz="3600" b="0" cap="none"/>
            </a:lvl1pPr>
          </a:lstStyle>
          <a:p>
            <a:r>
              <a:rPr lang="en-GB"/>
              <a:t>Click to edit Master title style</a:t>
            </a:r>
            <a:endParaRPr lang="en-US" dirty="0"/>
          </a:p>
        </p:txBody>
      </p:sp>
      <p:sp>
        <p:nvSpPr>
          <p:cNvPr id="3" name="Text Placeholder 2"/>
          <p:cNvSpPr>
            <a:spLocks noGrp="1"/>
          </p:cNvSpPr>
          <p:nvPr>
            <p:ph type="body" idx="1"/>
          </p:nvPr>
        </p:nvSpPr>
        <p:spPr>
          <a:xfrm>
            <a:off x="1941910" y="4354046"/>
            <a:ext cx="668654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136216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37462" y="609600"/>
            <a:ext cx="6295445" cy="2895600"/>
          </a:xfrm>
        </p:spPr>
        <p:txBody>
          <a:bodyPr anchor="ctr">
            <a:normAutofit/>
          </a:bodyPr>
          <a:lstStyle>
            <a:lvl1pPr algn="l">
              <a:defRPr sz="36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2456259" y="3505200"/>
            <a:ext cx="5652416"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GB"/>
              <a:t>Click to edit Master text styles</a:t>
            </a:r>
          </a:p>
        </p:txBody>
      </p:sp>
      <p:sp>
        <p:nvSpPr>
          <p:cNvPr id="3" name="Text Placeholder 2"/>
          <p:cNvSpPr>
            <a:spLocks noGrp="1"/>
          </p:cNvSpPr>
          <p:nvPr>
            <p:ph type="body" idx="1"/>
          </p:nvPr>
        </p:nvSpPr>
        <p:spPr>
          <a:xfrm>
            <a:off x="1941910" y="4354046"/>
            <a:ext cx="668654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
        <p:nvSpPr>
          <p:cNvPr id="14" name="TextBox 13"/>
          <p:cNvSpPr txBox="1"/>
          <p:nvPr/>
        </p:nvSpPr>
        <p:spPr>
          <a:xfrm>
            <a:off x="1850739" y="648005"/>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
        <p:nvSpPr>
          <p:cNvPr id="15" name="TextBox 14"/>
          <p:cNvSpPr txBox="1"/>
          <p:nvPr/>
        </p:nvSpPr>
        <p:spPr>
          <a:xfrm>
            <a:off x="8336139" y="290530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293717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1910" y="2438401"/>
            <a:ext cx="6686550" cy="2724845"/>
          </a:xfrm>
        </p:spPr>
        <p:txBody>
          <a:bodyPr anchor="b">
            <a:normAutofit/>
          </a:bodyPr>
          <a:lstStyle>
            <a:lvl1pPr algn="l">
              <a:defRPr sz="3600" b="0"/>
            </a:lvl1pPr>
          </a:lstStyle>
          <a:p>
            <a:r>
              <a:rPr lang="en-GB"/>
              <a:t>Click to edit Master title style</a:t>
            </a:r>
            <a:endParaRPr lang="en-US" dirty="0"/>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640554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137462" y="609600"/>
            <a:ext cx="6295445" cy="2895600"/>
          </a:xfrm>
        </p:spPr>
        <p:txBody>
          <a:bodyPr anchor="ctr">
            <a:normAutofit/>
          </a:bodyPr>
          <a:lstStyle>
            <a:lvl1pPr algn="l">
              <a:defRPr sz="36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1941909" y="4343400"/>
            <a:ext cx="668655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
        <p:nvSpPr>
          <p:cNvPr id="17" name="TextBox 16"/>
          <p:cNvSpPr txBox="1"/>
          <p:nvPr/>
        </p:nvSpPr>
        <p:spPr>
          <a:xfrm>
            <a:off x="1850739" y="648005"/>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
        <p:nvSpPr>
          <p:cNvPr id="18" name="TextBox 17"/>
          <p:cNvSpPr txBox="1"/>
          <p:nvPr/>
        </p:nvSpPr>
        <p:spPr>
          <a:xfrm>
            <a:off x="8336139" y="290530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072239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1910" y="627407"/>
            <a:ext cx="6686549" cy="2880020"/>
          </a:xfrm>
        </p:spPr>
        <p:txBody>
          <a:bodyPr anchor="ctr">
            <a:normAutofit/>
          </a:bodyPr>
          <a:lstStyle>
            <a:lvl1pPr algn="l">
              <a:defRPr sz="3600" b="0"/>
            </a:lvl1pPr>
          </a:lstStyle>
          <a:p>
            <a:r>
              <a:rPr lang="en-GB"/>
              <a:t>Click to edit Master title style</a:t>
            </a:r>
            <a:endParaRPr lang="en-US" dirty="0"/>
          </a:p>
        </p:txBody>
      </p:sp>
      <p:sp>
        <p:nvSpPr>
          <p:cNvPr id="21" name="Text Placeholder 9"/>
          <p:cNvSpPr>
            <a:spLocks noGrp="1"/>
          </p:cNvSpPr>
          <p:nvPr>
            <p:ph type="body" sz="quarter" idx="13"/>
          </p:nvPr>
        </p:nvSpPr>
        <p:spPr>
          <a:xfrm>
            <a:off x="1941909" y="4343400"/>
            <a:ext cx="668655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309123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31259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1109" y="627406"/>
            <a:ext cx="16557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1941909" y="627406"/>
            <a:ext cx="485775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909775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sldNum" sz="quarter" idx="2"/>
          </p:nvPr>
        </p:nvSpPr>
        <p:spPr>
          <a:xfrm>
            <a:off x="6553200" y="6245225"/>
            <a:ext cx="2133600" cy="288824"/>
          </a:xfrm>
          <a:prstGeom prst="rect">
            <a:avLst/>
          </a:prstGeom>
          <a:ln w="12700">
            <a:miter lim="400000"/>
          </a:ln>
        </p:spPr>
        <p:txBody>
          <a:bodyPr lIns="45719" rIns="45719">
            <a:spAutoFit/>
          </a:bodyPr>
          <a:lstStyle>
            <a:lvl1pPr algn="r">
              <a:defRPr sz="1400"/>
            </a:lvl1pPr>
          </a:lstStyle>
          <a:p>
            <a:pPr lvl="0"/>
            <a:fld id="{86CB4B4D-7CA3-9044-876B-883B54F8677D}" type="slidenum">
              <a:t>‹#›</a:t>
            </a:fld>
            <a:endParaRPr dirty="0"/>
          </a:p>
        </p:txBody>
      </p:sp>
      <p:sp>
        <p:nvSpPr>
          <p:cNvPr id="3" name="Shape 3"/>
          <p:cNvSpPr>
            <a:spLocks noGrp="1"/>
          </p:cNvSpPr>
          <p:nvPr>
            <p:ph type="title"/>
          </p:nvPr>
        </p:nvSpPr>
        <p:spPr>
          <a:xfrm>
            <a:off x="457200" y="92074"/>
            <a:ext cx="8229600" cy="1508127"/>
          </a:xfrm>
          <a:prstGeom prst="rect">
            <a:avLst/>
          </a:prstGeom>
          <a:ln w="12700">
            <a:miter lim="400000"/>
          </a:ln>
        </p:spPr>
        <p:txBody>
          <a:bodyPr lIns="45719" rIns="45719" anchor="ctr"/>
          <a:lstStyle/>
          <a:p>
            <a:pPr lvl="0"/>
            <a:endParaRPr/>
          </a:p>
        </p:txBody>
      </p:sp>
      <p:sp>
        <p:nvSpPr>
          <p:cNvPr id="4" name="Shape 4"/>
          <p:cNvSpPr>
            <a:spLocks noGrp="1"/>
          </p:cNvSpPr>
          <p:nvPr>
            <p:ph type="body" idx="1"/>
          </p:nvPr>
        </p:nvSpPr>
        <p:spPr>
          <a:xfrm>
            <a:off x="457200" y="1600200"/>
            <a:ext cx="8229600" cy="5257800"/>
          </a:xfrm>
          <a:prstGeom prst="rect">
            <a:avLst/>
          </a:prstGeom>
          <a:ln w="12700">
            <a:miter lim="400000"/>
          </a:ln>
        </p:spPr>
        <p:txBody>
          <a:bodyPr lIns="45719" rIns="45719"/>
          <a:lstStyle/>
          <a:p>
            <a:pPr lvl="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spd="med"/>
  <p:txStyles>
    <p:titleStyle>
      <a:lvl1pPr algn="ctr">
        <a:defRPr sz="4400">
          <a:latin typeface="Arial"/>
          <a:ea typeface="Arial"/>
          <a:cs typeface="Arial"/>
          <a:sym typeface="Arial"/>
        </a:defRPr>
      </a:lvl1pPr>
      <a:lvl2pPr algn="ctr">
        <a:defRPr sz="4400">
          <a:latin typeface="Arial"/>
          <a:ea typeface="Arial"/>
          <a:cs typeface="Arial"/>
          <a:sym typeface="Arial"/>
        </a:defRPr>
      </a:lvl2pPr>
      <a:lvl3pPr algn="ctr">
        <a:defRPr sz="4400">
          <a:latin typeface="Arial"/>
          <a:ea typeface="Arial"/>
          <a:cs typeface="Arial"/>
          <a:sym typeface="Arial"/>
        </a:defRPr>
      </a:lvl3pPr>
      <a:lvl4pPr algn="ctr">
        <a:defRPr sz="4400">
          <a:latin typeface="Arial"/>
          <a:ea typeface="Arial"/>
          <a:cs typeface="Arial"/>
          <a:sym typeface="Arial"/>
        </a:defRPr>
      </a:lvl4pPr>
      <a:lvl5pPr algn="ctr">
        <a:defRPr sz="4400">
          <a:latin typeface="Arial"/>
          <a:ea typeface="Arial"/>
          <a:cs typeface="Arial"/>
          <a:sym typeface="Arial"/>
        </a:defRPr>
      </a:lvl5pPr>
      <a:lvl6pPr indent="457200" algn="ctr">
        <a:defRPr sz="4400">
          <a:latin typeface="Arial"/>
          <a:ea typeface="Arial"/>
          <a:cs typeface="Arial"/>
          <a:sym typeface="Arial"/>
        </a:defRPr>
      </a:lvl6pPr>
      <a:lvl7pPr indent="914400" algn="ctr">
        <a:defRPr sz="4400">
          <a:latin typeface="Arial"/>
          <a:ea typeface="Arial"/>
          <a:cs typeface="Arial"/>
          <a:sym typeface="Arial"/>
        </a:defRPr>
      </a:lvl7pPr>
      <a:lvl8pPr indent="1371600" algn="ctr">
        <a:defRPr sz="4400">
          <a:latin typeface="Arial"/>
          <a:ea typeface="Arial"/>
          <a:cs typeface="Arial"/>
          <a:sym typeface="Arial"/>
        </a:defRPr>
      </a:lvl8pPr>
      <a:lvl9pPr indent="1828800" algn="ctr">
        <a:defRPr sz="4400">
          <a:latin typeface="Arial"/>
          <a:ea typeface="Arial"/>
          <a:cs typeface="Arial"/>
          <a:sym typeface="Arial"/>
        </a:defRPr>
      </a:lvl9pPr>
    </p:titleStyle>
    <p:bodyStyle>
      <a:lvl1pPr marL="342900" indent="-342900">
        <a:spcBef>
          <a:spcPts val="700"/>
        </a:spcBef>
        <a:buSzPct val="100000"/>
        <a:buChar char="»"/>
        <a:defRPr sz="3200">
          <a:latin typeface="Arial"/>
          <a:ea typeface="Arial"/>
          <a:cs typeface="Arial"/>
          <a:sym typeface="Arial"/>
        </a:defRPr>
      </a:lvl1pPr>
      <a:lvl2pPr marL="783771" indent="-326571">
        <a:spcBef>
          <a:spcPts val="700"/>
        </a:spcBef>
        <a:buSzPct val="100000"/>
        <a:buChar char="–"/>
        <a:defRPr sz="3200">
          <a:latin typeface="Arial"/>
          <a:ea typeface="Arial"/>
          <a:cs typeface="Arial"/>
          <a:sym typeface="Arial"/>
        </a:defRPr>
      </a:lvl2pPr>
      <a:lvl3pPr marL="1219200" indent="-304800">
        <a:spcBef>
          <a:spcPts val="700"/>
        </a:spcBef>
        <a:buSzPct val="100000"/>
        <a:buChar char="•"/>
        <a:defRPr sz="3200">
          <a:latin typeface="Arial"/>
          <a:ea typeface="Arial"/>
          <a:cs typeface="Arial"/>
          <a:sym typeface="Arial"/>
        </a:defRPr>
      </a:lvl3pPr>
      <a:lvl4pPr marL="1737360" indent="-365760">
        <a:spcBef>
          <a:spcPts val="700"/>
        </a:spcBef>
        <a:buSzPct val="100000"/>
        <a:buChar char="–"/>
        <a:defRPr sz="3200">
          <a:latin typeface="Arial"/>
          <a:ea typeface="Arial"/>
          <a:cs typeface="Arial"/>
          <a:sym typeface="Arial"/>
        </a:defRPr>
      </a:lvl4pPr>
      <a:lvl5pPr marL="2235200" indent="-406400">
        <a:spcBef>
          <a:spcPts val="700"/>
        </a:spcBef>
        <a:buSzPct val="100000"/>
        <a:buChar char="»"/>
        <a:defRPr sz="3200">
          <a:latin typeface="Arial"/>
          <a:ea typeface="Arial"/>
          <a:cs typeface="Arial"/>
          <a:sym typeface="Arial"/>
        </a:defRPr>
      </a:lvl5pPr>
      <a:lvl6pPr marL="2692400" indent="-406400">
        <a:spcBef>
          <a:spcPts val="700"/>
        </a:spcBef>
        <a:buSzPct val="100000"/>
        <a:buChar char="•"/>
        <a:defRPr sz="3200">
          <a:latin typeface="Arial"/>
          <a:ea typeface="Arial"/>
          <a:cs typeface="Arial"/>
          <a:sym typeface="Arial"/>
        </a:defRPr>
      </a:lvl6pPr>
      <a:lvl7pPr marL="3149600" indent="-406400">
        <a:spcBef>
          <a:spcPts val="700"/>
        </a:spcBef>
        <a:buSzPct val="100000"/>
        <a:buChar char="•"/>
        <a:defRPr sz="3200">
          <a:latin typeface="Arial"/>
          <a:ea typeface="Arial"/>
          <a:cs typeface="Arial"/>
          <a:sym typeface="Arial"/>
        </a:defRPr>
      </a:lvl7pPr>
      <a:lvl8pPr marL="3606800" indent="-406400">
        <a:spcBef>
          <a:spcPts val="700"/>
        </a:spcBef>
        <a:buSzPct val="100000"/>
        <a:buChar char="•"/>
        <a:defRPr sz="3200">
          <a:latin typeface="Arial"/>
          <a:ea typeface="Arial"/>
          <a:cs typeface="Arial"/>
          <a:sym typeface="Arial"/>
        </a:defRPr>
      </a:lvl8pPr>
      <a:lvl9pPr marL="4064000" indent="-406400">
        <a:spcBef>
          <a:spcPts val="700"/>
        </a:spcBef>
        <a:buSzPct val="100000"/>
        <a:buChar char="•"/>
        <a:defRPr sz="3200">
          <a:latin typeface="Arial"/>
          <a:ea typeface="Arial"/>
          <a:cs typeface="Arial"/>
          <a:sym typeface="Arial"/>
        </a:defRPr>
      </a:lvl9pPr>
    </p:bodyStyle>
    <p:otherStyle>
      <a:lvl1pPr algn="r">
        <a:defRPr sz="1400">
          <a:solidFill>
            <a:schemeClr val="tx1"/>
          </a:solidFill>
          <a:latin typeface="+mn-lt"/>
          <a:ea typeface="+mn-ea"/>
          <a:cs typeface="+mn-cs"/>
          <a:sym typeface="Arial"/>
        </a:defRPr>
      </a:lvl1pPr>
      <a:lvl2pPr indent="457200" algn="r">
        <a:defRPr sz="1400">
          <a:solidFill>
            <a:schemeClr val="tx1"/>
          </a:solidFill>
          <a:latin typeface="+mn-lt"/>
          <a:ea typeface="+mn-ea"/>
          <a:cs typeface="+mn-cs"/>
          <a:sym typeface="Arial"/>
        </a:defRPr>
      </a:lvl2pPr>
      <a:lvl3pPr indent="914400" algn="r">
        <a:defRPr sz="1400">
          <a:solidFill>
            <a:schemeClr val="tx1"/>
          </a:solidFill>
          <a:latin typeface="+mn-lt"/>
          <a:ea typeface="+mn-ea"/>
          <a:cs typeface="+mn-cs"/>
          <a:sym typeface="Arial"/>
        </a:defRPr>
      </a:lvl3pPr>
      <a:lvl4pPr indent="1371600" algn="r">
        <a:defRPr sz="1400">
          <a:solidFill>
            <a:schemeClr val="tx1"/>
          </a:solidFill>
          <a:latin typeface="+mn-lt"/>
          <a:ea typeface="+mn-ea"/>
          <a:cs typeface="+mn-cs"/>
          <a:sym typeface="Arial"/>
        </a:defRPr>
      </a:lvl4pPr>
      <a:lvl5pPr indent="1828800" algn="r">
        <a:defRPr sz="1400">
          <a:solidFill>
            <a:schemeClr val="tx1"/>
          </a:solidFill>
          <a:latin typeface="+mn-lt"/>
          <a:ea typeface="+mn-ea"/>
          <a:cs typeface="+mn-cs"/>
          <a:sym typeface="Arial"/>
        </a:defRPr>
      </a:lvl5pPr>
      <a:lvl6pPr algn="r">
        <a:defRPr sz="1400">
          <a:solidFill>
            <a:schemeClr val="tx1"/>
          </a:solidFill>
          <a:latin typeface="+mn-lt"/>
          <a:ea typeface="+mn-ea"/>
          <a:cs typeface="+mn-cs"/>
          <a:sym typeface="Arial"/>
        </a:defRPr>
      </a:lvl6pPr>
      <a:lvl7pPr algn="r">
        <a:defRPr sz="1400">
          <a:solidFill>
            <a:schemeClr val="tx1"/>
          </a:solidFill>
          <a:latin typeface="+mn-lt"/>
          <a:ea typeface="+mn-ea"/>
          <a:cs typeface="+mn-cs"/>
          <a:sym typeface="Arial"/>
        </a:defRPr>
      </a:lvl7pPr>
      <a:lvl8pPr algn="r">
        <a:defRPr sz="1400">
          <a:solidFill>
            <a:schemeClr val="tx1"/>
          </a:solidFill>
          <a:latin typeface="+mn-lt"/>
          <a:ea typeface="+mn-ea"/>
          <a:cs typeface="+mn-cs"/>
          <a:sym typeface="Arial"/>
        </a:defRPr>
      </a:lvl8pPr>
      <a:lvl9pPr algn="r">
        <a:defRPr sz="1400">
          <a:solidFill>
            <a:schemeClr val="tx1"/>
          </a:solidFill>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54C382-F4B8-6E4C-972D-4BAC20F9C92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F28EB59-9215-B246-9CE7-E59D7C098CE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0303DD9-18A3-5A42-B0B4-9FBB7BC85F7D}"/>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95CCCEA-B20C-1448-838F-0FDAC6C13A1C}" type="datetimeFigureOut">
              <a:rPr lang="en-GB" smtClean="0"/>
              <a:t>18/09/2024</a:t>
            </a:fld>
            <a:endParaRPr lang="en-GB"/>
          </a:p>
        </p:txBody>
      </p:sp>
      <p:sp>
        <p:nvSpPr>
          <p:cNvPr id="5" name="Footer Placeholder 4">
            <a:extLst>
              <a:ext uri="{FF2B5EF4-FFF2-40B4-BE49-F238E27FC236}">
                <a16:creationId xmlns:a16="http://schemas.microsoft.com/office/drawing/2014/main" id="{04C1609F-460B-1846-A92F-51C80173C9D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A1B0D25-8934-2145-AAF3-CF068BD3E74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742EBB-C217-1048-A504-43F491B5F3EE}" type="slidenum">
              <a:rPr lang="en-GB" smtClean="0"/>
              <a:t>‹#›</a:t>
            </a:fld>
            <a:endParaRPr lang="en-GB"/>
          </a:p>
        </p:txBody>
      </p:sp>
    </p:spTree>
    <p:extLst>
      <p:ext uri="{BB962C8B-B14F-4D97-AF65-F5344CB8AC3E}">
        <p14:creationId xmlns:p14="http://schemas.microsoft.com/office/powerpoint/2010/main" val="1036497511"/>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138637"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0416" y="-786"/>
            <a:ext cx="1767506"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4694" y="624110"/>
            <a:ext cx="6683765"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941909" y="2133600"/>
            <a:ext cx="668655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771210" y="6130437"/>
            <a:ext cx="859712" cy="370396"/>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dirty="0"/>
              <a:pPr/>
              <a:t>9/18/2024</a:t>
            </a:fld>
            <a:endParaRPr lang="en-US" dirty="0"/>
          </a:p>
        </p:txBody>
      </p:sp>
      <p:sp>
        <p:nvSpPr>
          <p:cNvPr id="5" name="Footer Placeholder 4"/>
          <p:cNvSpPr>
            <a:spLocks noGrp="1"/>
          </p:cNvSpPr>
          <p:nvPr>
            <p:ph type="ftr" sz="quarter" idx="3"/>
          </p:nvPr>
        </p:nvSpPr>
        <p:spPr>
          <a:xfrm>
            <a:off x="1941910" y="6135809"/>
            <a:ext cx="5714999" cy="365125"/>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398860" y="787783"/>
            <a:ext cx="584825" cy="365125"/>
          </a:xfrm>
          <a:prstGeom prst="rect">
            <a:avLst/>
          </a:prstGeom>
        </p:spPr>
        <p:txBody>
          <a:bodyPr vert="horz" lIns="91440" tIns="45720" rIns="91440" bIns="45720" rtlCol="0" anchor="ctr"/>
          <a:lstStyle>
            <a:lvl1pPr algn="r">
              <a:defRPr sz="1500">
                <a:solidFill>
                  <a:srgbClr val="FEFFFF"/>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2846641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xStyles>
    <p:titleStyle>
      <a:lvl1pPr algn="l" defTabSz="342900" rtl="0" eaLnBrk="1" latinLnBrk="0" hangingPunct="1">
        <a:spcBef>
          <a:spcPct val="0"/>
        </a:spcBef>
        <a:buNone/>
        <a:defRPr sz="27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tiff"/><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tiff"/><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hyperlink" Target="https://celebratingfamilystories.blogspot.com/2013/12/" TargetMode="External"/><Relationship Id="rId3" Type="http://schemas.openxmlformats.org/officeDocument/2006/relationships/image" Target="../media/image21.png"/><Relationship Id="rId7" Type="http://schemas.openxmlformats.org/officeDocument/2006/relationships/image" Target="../media/image23.jpeg"/><Relationship Id="rId2" Type="http://schemas.openxmlformats.org/officeDocument/2006/relationships/image" Target="../media/image20.jpeg"/><Relationship Id="rId1" Type="http://schemas.openxmlformats.org/officeDocument/2006/relationships/slideLayout" Target="../slideLayouts/slideLayout5.xml"/><Relationship Id="rId6" Type="http://schemas.openxmlformats.org/officeDocument/2006/relationships/hyperlink" Target="https://publicdelivery.org/yayoi-kusama-outdoor-sculptures/" TargetMode="External"/><Relationship Id="rId5" Type="http://schemas.openxmlformats.org/officeDocument/2006/relationships/image" Target="../media/image22.jpeg"/><Relationship Id="rId4" Type="http://schemas.openxmlformats.org/officeDocument/2006/relationships/hyperlink" Target="http://wiki.dtonline.org/index.php/Powered_Vehicl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Plastic" TargetMode="External"/><Relationship Id="rId2" Type="http://schemas.openxmlformats.org/officeDocument/2006/relationships/image" Target="../media/image26.jpeg"/><Relationship Id="rId1" Type="http://schemas.openxmlformats.org/officeDocument/2006/relationships/slideLayout" Target="../slideLayouts/slideLayout5.xml"/><Relationship Id="rId6" Type="http://schemas.openxmlformats.org/officeDocument/2006/relationships/hyperlink" Target="http://learn.e-limu.org/topic/view/?t=25&amp;c=5" TargetMode="External"/><Relationship Id="rId5" Type="http://schemas.openxmlformats.org/officeDocument/2006/relationships/image" Target="../media/image28.JP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3.xml"/><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3" Type="http://schemas.openxmlformats.org/officeDocument/2006/relationships/hyperlink" Target="https://iris.peabody.vanderbilt.edu/module/jj1/cresource/q3/p09/" TargetMode="External"/><Relationship Id="rId2" Type="http://schemas.openxmlformats.org/officeDocument/2006/relationships/image" Target="../media/image32.jpeg"/><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hyperlink" Target="http://teachhandwriting.co.uk" TargetMode="Externa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s://www.thenational.academy/teachers/curriculum/maths-primary/units" TargetMode="Externa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14"/>
          <p:cNvSpPr>
            <a:spLocks noGrp="1"/>
          </p:cNvSpPr>
          <p:nvPr>
            <p:ph type="title" idx="4294967295"/>
          </p:nvPr>
        </p:nvSpPr>
        <p:spPr>
          <a:xfrm>
            <a:off x="827087" y="116632"/>
            <a:ext cx="7772401" cy="1247354"/>
          </a:xfrm>
          <a:prstGeom prst="rect">
            <a:avLst/>
          </a:prstGeom>
          <a:solidFill>
            <a:srgbClr val="FF0000"/>
          </a:solidFill>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b="1" dirty="0"/>
              <a:t>Welcome to Year</a:t>
            </a:r>
            <a:r>
              <a:rPr lang="en-GB" sz="4400" b="1" dirty="0"/>
              <a:t> </a:t>
            </a:r>
            <a:r>
              <a:rPr lang="en-GB" sz="4000" b="1" dirty="0"/>
              <a:t>2</a:t>
            </a:r>
            <a:endParaRPr b="1" dirty="0"/>
          </a:p>
        </p:txBody>
      </p:sp>
      <p:sp>
        <p:nvSpPr>
          <p:cNvPr id="15" name="Shape 15"/>
          <p:cNvSpPr>
            <a:spLocks noGrp="1"/>
          </p:cNvSpPr>
          <p:nvPr>
            <p:ph type="body" idx="4294967295"/>
          </p:nvPr>
        </p:nvSpPr>
        <p:spPr>
          <a:xfrm>
            <a:off x="468312" y="1700212"/>
            <a:ext cx="8496301" cy="1752601"/>
          </a:xfrm>
          <a:prstGeom prst="rect">
            <a:avLst/>
          </a:prstGeom>
          <a:extLst>
            <a:ext uri="{C572A759-6A51-4108-AA02-DFA0A04FC94B}">
              <ma14:wrappingTextBoxFlag xmlns:ma14="http://schemas.microsoft.com/office/mac/drawingml/2011/main" xmlns="" val="1"/>
            </a:ext>
          </a:extLst>
        </p:spPr>
        <p:txBody>
          <a:bodyPr lIns="0" tIns="0" rIns="0" bIns="0">
            <a:normAutofit fontScale="92500" lnSpcReduction="10000"/>
          </a:bodyPr>
          <a:lstStyle/>
          <a:p>
            <a:pPr marL="0" lvl="0" indent="0" algn="ctr" defTabSz="777240">
              <a:lnSpc>
                <a:spcPct val="80000"/>
              </a:lnSpc>
              <a:spcBef>
                <a:spcPts val="600"/>
              </a:spcBef>
              <a:buSzTx/>
              <a:buNone/>
              <a:defRPr sz="1800"/>
            </a:pPr>
            <a:endParaRPr sz="2380" dirty="0">
              <a:latin typeface="Comic Sans MS"/>
              <a:ea typeface="Comic Sans MS"/>
              <a:cs typeface="Comic Sans MS"/>
              <a:sym typeface="Comic Sans MS"/>
            </a:endParaRPr>
          </a:p>
          <a:p>
            <a:pPr marL="0" lvl="0" indent="0" algn="ctr" defTabSz="777240">
              <a:lnSpc>
                <a:spcPct val="80000"/>
              </a:lnSpc>
              <a:spcBef>
                <a:spcPts val="500"/>
              </a:spcBef>
              <a:buSzTx/>
              <a:buNone/>
              <a:defRPr sz="1800"/>
            </a:pPr>
            <a:r>
              <a:rPr sz="2380" dirty="0">
                <a:latin typeface="Comic Sans MS"/>
                <a:ea typeface="Comic Sans MS"/>
                <a:cs typeface="Comic Sans MS"/>
                <a:sym typeface="Comic Sans MS"/>
              </a:rPr>
              <a:t>Your child will be working with</a:t>
            </a:r>
            <a:r>
              <a:rPr lang="en-GB" sz="2380" dirty="0">
                <a:latin typeface="Comic Sans MS"/>
                <a:ea typeface="Comic Sans MS"/>
                <a:cs typeface="Comic Sans MS"/>
                <a:sym typeface="Comic Sans MS"/>
              </a:rPr>
              <a:t>:</a:t>
            </a:r>
          </a:p>
          <a:p>
            <a:pPr marL="0" lvl="0" indent="0" algn="ctr" defTabSz="777240">
              <a:lnSpc>
                <a:spcPct val="80000"/>
              </a:lnSpc>
              <a:spcBef>
                <a:spcPts val="500"/>
              </a:spcBef>
              <a:buSzTx/>
              <a:buNone/>
              <a:defRPr sz="1800"/>
            </a:pPr>
            <a:endParaRPr lang="en-GB" sz="2380" dirty="0">
              <a:latin typeface="Comic Sans MS"/>
              <a:ea typeface="Comic Sans MS"/>
              <a:cs typeface="Comic Sans MS"/>
              <a:sym typeface="Comic Sans MS"/>
            </a:endParaRPr>
          </a:p>
          <a:p>
            <a:pPr marL="0" lvl="0" indent="0" algn="ctr" defTabSz="777240">
              <a:lnSpc>
                <a:spcPct val="80000"/>
              </a:lnSpc>
              <a:spcBef>
                <a:spcPts val="500"/>
              </a:spcBef>
              <a:buSzTx/>
              <a:buNone/>
              <a:defRPr sz="1800"/>
            </a:pPr>
            <a:r>
              <a:rPr lang="en-GB" sz="2380" dirty="0">
                <a:latin typeface="Comic Sans MS"/>
                <a:ea typeface="Comic Sans MS"/>
                <a:cs typeface="Comic Sans MS"/>
                <a:sym typeface="Comic Sans MS"/>
              </a:rPr>
              <a:t>Mrs de Grande (Mon, Tues, Thurs &amp; Fri)</a:t>
            </a:r>
          </a:p>
          <a:p>
            <a:pPr marL="0" lvl="0" indent="0" algn="ctr" defTabSz="777240">
              <a:lnSpc>
                <a:spcPct val="80000"/>
              </a:lnSpc>
              <a:spcBef>
                <a:spcPts val="500"/>
              </a:spcBef>
              <a:buSzTx/>
              <a:buNone/>
              <a:defRPr sz="1800"/>
            </a:pPr>
            <a:r>
              <a:rPr lang="en-GB" sz="2380" dirty="0">
                <a:latin typeface="Comic Sans MS"/>
                <a:ea typeface="Comic Sans MS"/>
                <a:cs typeface="Comic Sans MS"/>
                <a:sym typeface="Comic Sans MS"/>
              </a:rPr>
              <a:t>Mrs Frost – Teaching Assistant</a:t>
            </a:r>
          </a:p>
          <a:p>
            <a:pPr marL="0" lvl="0" indent="0" algn="ctr" defTabSz="777240">
              <a:lnSpc>
                <a:spcPct val="80000"/>
              </a:lnSpc>
              <a:spcBef>
                <a:spcPts val="500"/>
              </a:spcBef>
              <a:buSzTx/>
              <a:buNone/>
              <a:defRPr sz="1800"/>
            </a:pPr>
            <a:r>
              <a:rPr lang="en-GB" sz="2380" dirty="0">
                <a:latin typeface="Comic Sans MS"/>
                <a:ea typeface="Comic Sans MS"/>
                <a:cs typeface="Comic Sans MS"/>
                <a:sym typeface="Comic Sans MS"/>
              </a:rPr>
              <a:t>Mrs Snowball (Weds)</a:t>
            </a:r>
            <a:r>
              <a:rPr sz="2380" dirty="0">
                <a:latin typeface="Comic Sans MS"/>
                <a:ea typeface="Comic Sans MS"/>
                <a:cs typeface="Comic Sans MS"/>
                <a:sym typeface="Comic Sans MS"/>
              </a:rPr>
              <a:t> </a:t>
            </a:r>
            <a:endParaRPr lang="en-GB" sz="2380" dirty="0">
              <a:latin typeface="Comic Sans MS"/>
              <a:ea typeface="Comic Sans MS"/>
              <a:cs typeface="Comic Sans MS"/>
              <a:sym typeface="Comic Sans MS"/>
            </a:endParaRPr>
          </a:p>
        </p:txBody>
      </p:sp>
      <p:pic>
        <p:nvPicPr>
          <p:cNvPr id="2" name="Picture 1">
            <a:extLst>
              <a:ext uri="{FF2B5EF4-FFF2-40B4-BE49-F238E27FC236}">
                <a16:creationId xmlns:a16="http://schemas.microsoft.com/office/drawing/2014/main" id="{4AE88327-7920-4857-84D4-A0178859F891}"/>
              </a:ext>
            </a:extLst>
          </p:cNvPr>
          <p:cNvPicPr>
            <a:picLocks noChangeAspect="1"/>
          </p:cNvPicPr>
          <p:nvPr/>
        </p:nvPicPr>
        <p:blipFill>
          <a:blip r:embed="rId2"/>
          <a:stretch>
            <a:fillRect/>
          </a:stretch>
        </p:blipFill>
        <p:spPr>
          <a:xfrm>
            <a:off x="1595022" y="3789040"/>
            <a:ext cx="5953956" cy="205768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Working-together.jpeg" descr="Working-together"/>
          <p:cNvPicPr/>
          <p:nvPr/>
        </p:nvPicPr>
        <p:blipFill>
          <a:blip r:embed="rId2"/>
          <a:stretch>
            <a:fillRect/>
          </a:stretch>
        </p:blipFill>
        <p:spPr>
          <a:xfrm>
            <a:off x="0" y="-1179513"/>
            <a:ext cx="9324975" cy="9144001"/>
          </a:xfrm>
          <a:prstGeom prst="rect">
            <a:avLst/>
          </a:prstGeom>
          <a:ln w="12700">
            <a:miter lim="400000"/>
          </a:ln>
        </p:spPr>
      </p:pic>
      <p:sp>
        <p:nvSpPr>
          <p:cNvPr id="19" name="Shape 19"/>
          <p:cNvSpPr/>
          <p:nvPr/>
        </p:nvSpPr>
        <p:spPr>
          <a:xfrm>
            <a:off x="323850" y="-1035050"/>
            <a:ext cx="4537075" cy="437069"/>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400"/>
              </a:spcBef>
              <a:defRPr sz="2400"/>
            </a:lvl1pPr>
          </a:lstStyle>
          <a:p>
            <a:pPr lvl="0">
              <a:defRPr sz="1800"/>
            </a:pPr>
            <a:r>
              <a:rPr sz="2400" dirty="0"/>
              <a:t>Working in partnership</a:t>
            </a:r>
          </a:p>
        </p:txBody>
      </p:sp>
      <p:sp>
        <p:nvSpPr>
          <p:cNvPr id="20" name="Shape 20"/>
          <p:cNvSpPr/>
          <p:nvPr/>
        </p:nvSpPr>
        <p:spPr>
          <a:xfrm>
            <a:off x="1187624" y="4293096"/>
            <a:ext cx="8604251" cy="2246769"/>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lvl="0"/>
            <a:r>
              <a:rPr lang="en-GB" sz="2800" b="1" i="1" dirty="0">
                <a:solidFill>
                  <a:srgbClr val="FFFFFF"/>
                </a:solidFill>
              </a:rPr>
              <a:t>“Let all that you do be done in love” </a:t>
            </a:r>
          </a:p>
          <a:p>
            <a:pPr lvl="0"/>
            <a:r>
              <a:rPr lang="en-GB" sz="2800" b="1" i="1" dirty="0">
                <a:solidFill>
                  <a:srgbClr val="FFFFFF"/>
                </a:solidFill>
              </a:rPr>
              <a:t>1 Corinthians 16:14</a:t>
            </a:r>
            <a:endParaRPr sz="2800" b="1" i="1" dirty="0">
              <a:solidFill>
                <a:srgbClr val="FFFFFF"/>
              </a:solidFill>
            </a:endParaRPr>
          </a:p>
          <a:p>
            <a:pPr lvl="0"/>
            <a:endParaRPr lang="en-GB" sz="2800" b="1" i="1" dirty="0">
              <a:solidFill>
                <a:srgbClr val="FFFFFF"/>
              </a:solidFill>
            </a:endParaRPr>
          </a:p>
          <a:p>
            <a:pPr lvl="0"/>
            <a:r>
              <a:rPr lang="en-GB" sz="2800" b="1" i="1" dirty="0">
                <a:solidFill>
                  <a:srgbClr val="FFFFFF"/>
                </a:solidFill>
              </a:rPr>
              <a:t>We act with love, build our faith and grow as people.</a:t>
            </a:r>
            <a:endParaRPr sz="2800" b="1" i="1" dirty="0">
              <a:solidFill>
                <a:srgbClr val="FFFFFF"/>
              </a:solidFill>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07105113-276c-eb94-5551-a56ae9fce0b7.jpg" descr="07105113-276c-eb94-5551-a56ae9fce0b7"/>
          <p:cNvPicPr/>
          <p:nvPr/>
        </p:nvPicPr>
        <p:blipFill>
          <a:blip r:embed="rId2"/>
          <a:stretch>
            <a:fillRect/>
          </a:stretch>
        </p:blipFill>
        <p:spPr>
          <a:xfrm>
            <a:off x="161762" y="207863"/>
            <a:ext cx="9144001" cy="5553075"/>
          </a:xfrm>
          <a:prstGeom prst="rect">
            <a:avLst/>
          </a:prstGeom>
          <a:ln w="12700">
            <a:miter lim="400000"/>
          </a:ln>
        </p:spPr>
      </p:pic>
      <p:sp>
        <p:nvSpPr>
          <p:cNvPr id="23" name="Shape 23"/>
          <p:cNvSpPr/>
          <p:nvPr/>
        </p:nvSpPr>
        <p:spPr>
          <a:xfrm>
            <a:off x="5741825" y="4156882"/>
            <a:ext cx="3563938" cy="1585049"/>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spcBef>
                <a:spcPts val="1000"/>
              </a:spcBef>
            </a:lvl1pPr>
          </a:lstStyle>
          <a:p>
            <a:pPr lvl="0"/>
            <a:r>
              <a:rPr lang="en-GB" b="1" u="sng" dirty="0"/>
              <a:t>We want to know:</a:t>
            </a:r>
          </a:p>
          <a:p>
            <a:pPr lvl="0"/>
            <a:r>
              <a:rPr dirty="0"/>
              <a:t>Inform us of any issues arising</a:t>
            </a:r>
            <a:endParaRPr lang="en-GB" dirty="0"/>
          </a:p>
          <a:p>
            <a:pPr lvl="0"/>
            <a:r>
              <a:rPr lang="en-GB" dirty="0"/>
              <a:t>Send an email to:</a:t>
            </a:r>
          </a:p>
          <a:p>
            <a:pPr lvl="0"/>
            <a:r>
              <a:rPr lang="en-GB" dirty="0"/>
              <a:t>secretary@smc-brackell.com</a:t>
            </a: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hape 25"/>
          <p:cNvSpPr>
            <a:spLocks noGrp="1"/>
          </p:cNvSpPr>
          <p:nvPr>
            <p:ph type="title"/>
          </p:nvPr>
        </p:nvSpPr>
        <p:spPr>
          <a:xfrm>
            <a:off x="-108520" y="405829"/>
            <a:ext cx="8229600" cy="1143001"/>
          </a:xfrm>
          <a:prstGeom prst="rect">
            <a:avLst/>
          </a:prstGeom>
        </p:spPr>
        <p:txBody>
          <a:bodyPr lIns="0" tIns="0" rIns="0" bIns="0">
            <a:normAutofit/>
          </a:bodyPr>
          <a:lstStyle/>
          <a:p>
            <a:pPr lvl="0"/>
            <a:r>
              <a:rPr lang="en-GB" dirty="0">
                <a:latin typeface="Comic Sans MS Bold" panose="030F0902030302020204" pitchFamily="66" charset="0"/>
              </a:rPr>
              <a:t>IMPORTANT NOTE:</a:t>
            </a:r>
            <a:endParaRPr dirty="0">
              <a:latin typeface="Comic Sans MS Bold" panose="030F0902030302020204" pitchFamily="66" charset="0"/>
            </a:endParaRPr>
          </a:p>
        </p:txBody>
      </p:sp>
      <p:sp>
        <p:nvSpPr>
          <p:cNvPr id="26" name="Shape 26"/>
          <p:cNvSpPr>
            <a:spLocks noGrp="1"/>
          </p:cNvSpPr>
          <p:nvPr>
            <p:ph type="body" idx="1"/>
          </p:nvPr>
        </p:nvSpPr>
        <p:spPr>
          <a:xfrm>
            <a:off x="457200" y="1914614"/>
            <a:ext cx="8229600" cy="4525963"/>
          </a:xfrm>
          <a:prstGeom prst="rect">
            <a:avLst/>
          </a:prstGeom>
          <a:extLst>
            <a:ext uri="{C572A759-6A51-4108-AA02-DFA0A04FC94B}">
              <ma14:wrappingTextBoxFlag xmlns:ma14="http://schemas.microsoft.com/office/mac/drawingml/2011/main" xmlns="" val="1"/>
            </a:ext>
          </a:extLst>
        </p:spPr>
        <p:txBody>
          <a:bodyPr lIns="0" tIns="0" rIns="0" bIns="0">
            <a:normAutofit lnSpcReduction="10000"/>
          </a:bodyPr>
          <a:lstStyle/>
          <a:p>
            <a:pPr lvl="0">
              <a:buSzTx/>
              <a:buNone/>
              <a:defRPr sz="1800"/>
            </a:pPr>
            <a:r>
              <a:rPr lang="en-GB" sz="3200" dirty="0">
                <a:latin typeface="Comic Sans MS"/>
                <a:ea typeface="Comic Sans MS"/>
                <a:cs typeface="Comic Sans MS"/>
                <a:sym typeface="Comic Sans MS"/>
              </a:rPr>
              <a:t>   </a:t>
            </a:r>
            <a:r>
              <a:rPr sz="3200" dirty="0">
                <a:latin typeface="Comic Sans MS"/>
                <a:ea typeface="Comic Sans MS"/>
                <a:cs typeface="Comic Sans MS"/>
                <a:sym typeface="Comic Sans MS"/>
              </a:rPr>
              <a:t>Issues which arise in school should be dealt with in school by the school</a:t>
            </a:r>
            <a:r>
              <a:rPr lang="en-GB" sz="3200" dirty="0">
                <a:latin typeface="Comic Sans MS"/>
                <a:ea typeface="Comic Sans MS"/>
                <a:cs typeface="Comic Sans MS"/>
                <a:sym typeface="Comic Sans MS"/>
              </a:rPr>
              <a:t>.</a:t>
            </a:r>
          </a:p>
          <a:p>
            <a:pPr lvl="0">
              <a:buSzTx/>
              <a:buNone/>
              <a:defRPr sz="1800"/>
            </a:pPr>
            <a:endParaRPr sz="3200" dirty="0">
              <a:latin typeface="Comic Sans MS"/>
              <a:ea typeface="Comic Sans MS"/>
              <a:cs typeface="Comic Sans MS"/>
              <a:sym typeface="Comic Sans MS"/>
            </a:endParaRPr>
          </a:p>
          <a:p>
            <a:pPr lvl="0" algn="ctr">
              <a:buSzTx/>
              <a:buNone/>
              <a:defRPr sz="1800"/>
            </a:pPr>
            <a:r>
              <a:rPr lang="en-GB" sz="3200" dirty="0">
                <a:latin typeface="Comic Sans MS"/>
                <a:ea typeface="Comic Sans MS"/>
                <a:cs typeface="Comic Sans MS"/>
                <a:sym typeface="Comic Sans MS"/>
              </a:rPr>
              <a:t>   </a:t>
            </a:r>
            <a:r>
              <a:rPr sz="3200" dirty="0">
                <a:latin typeface="Comic Sans MS"/>
                <a:ea typeface="Comic Sans MS"/>
                <a:cs typeface="Comic Sans MS"/>
                <a:sym typeface="Comic Sans MS"/>
              </a:rPr>
              <a:t>Please do not approach other parents or </a:t>
            </a:r>
            <a:r>
              <a:rPr sz="3200" b="1" u="sng" dirty="0">
                <a:latin typeface="Comic Sans MS"/>
                <a:ea typeface="Comic Sans MS"/>
                <a:cs typeface="Comic Sans MS"/>
                <a:sym typeface="Comic Sans MS"/>
              </a:rPr>
              <a:t>children</a:t>
            </a:r>
            <a:r>
              <a:rPr sz="3200" dirty="0">
                <a:latin typeface="Comic Sans MS"/>
                <a:ea typeface="Comic Sans MS"/>
                <a:cs typeface="Comic Sans MS"/>
                <a:sym typeface="Comic Sans MS"/>
              </a:rPr>
              <a:t> about incidents which have occurred in school, even if you</a:t>
            </a:r>
            <a:r>
              <a:rPr lang="en-GB" sz="3200" dirty="0">
                <a:latin typeface="Comic Sans MS"/>
                <a:ea typeface="Comic Sans MS"/>
                <a:cs typeface="Comic Sans MS"/>
                <a:sym typeface="Comic Sans MS"/>
              </a:rPr>
              <a:t> know</a:t>
            </a:r>
            <a:r>
              <a:rPr sz="3200" dirty="0">
                <a:latin typeface="Comic Sans MS"/>
                <a:ea typeface="Comic Sans MS"/>
                <a:cs typeface="Comic Sans MS"/>
                <a:sym typeface="Comic Sans MS"/>
              </a:rPr>
              <a:t> them well. </a:t>
            </a:r>
            <a:endParaRPr lang="en-GB" sz="3200" dirty="0">
              <a:latin typeface="Comic Sans MS"/>
              <a:ea typeface="Comic Sans MS"/>
              <a:cs typeface="Comic Sans MS"/>
              <a:sym typeface="Comic Sans MS"/>
            </a:endParaRPr>
          </a:p>
          <a:p>
            <a:pPr lvl="0" algn="ctr">
              <a:buSzTx/>
              <a:buNone/>
              <a:defRPr sz="1800"/>
            </a:pPr>
            <a:endParaRPr lang="en-GB" sz="3200" dirty="0">
              <a:latin typeface="Comic Sans MS"/>
              <a:ea typeface="Comic Sans MS"/>
              <a:cs typeface="Comic Sans MS"/>
              <a:sym typeface="Comic Sans MS"/>
            </a:endParaRPr>
          </a:p>
          <a:p>
            <a:pPr lvl="0" algn="ctr">
              <a:buSzTx/>
              <a:buNone/>
              <a:defRPr sz="1800"/>
            </a:pPr>
            <a:r>
              <a:rPr lang="en-GB" sz="3200" dirty="0">
                <a:latin typeface="Comic Sans MS"/>
                <a:ea typeface="Comic Sans MS"/>
                <a:cs typeface="Comic Sans MS"/>
                <a:sym typeface="Comic Sans MS"/>
              </a:rPr>
              <a:t>Class book to record incidents.</a:t>
            </a:r>
            <a:endParaRPr sz="3200" dirty="0">
              <a:latin typeface="Comic Sans MS"/>
              <a:ea typeface="Comic Sans MS"/>
              <a:cs typeface="Comic Sans MS"/>
              <a:sym typeface="Comic Sans MS"/>
            </a:endParaRPr>
          </a:p>
        </p:txBody>
      </p:sp>
      <p:pic>
        <p:nvPicPr>
          <p:cNvPr id="3" name="Picture 2">
            <a:extLst>
              <a:ext uri="{FF2B5EF4-FFF2-40B4-BE49-F238E27FC236}">
                <a16:creationId xmlns:a16="http://schemas.microsoft.com/office/drawing/2014/main" id="{03748714-7876-4F81-95B9-81CB200EEB3F}"/>
              </a:ext>
            </a:extLst>
          </p:cNvPr>
          <p:cNvPicPr>
            <a:picLocks noChangeAspect="1"/>
          </p:cNvPicPr>
          <p:nvPr/>
        </p:nvPicPr>
        <p:blipFill>
          <a:blip r:embed="rId2"/>
          <a:stretch>
            <a:fillRect/>
          </a:stretch>
        </p:blipFill>
        <p:spPr>
          <a:xfrm>
            <a:off x="6732240" y="274637"/>
            <a:ext cx="1529031" cy="1274193"/>
          </a:xfrm>
          <a:prstGeom prst="rect">
            <a:avLst/>
          </a:prstGeom>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fb9fbcf8bd3ae58173b2b0079b0733ab.jpg" descr="These 29 Clever Drawings Will Make You Question Everything Wrong With The World"/>
          <p:cNvPicPr/>
          <p:nvPr/>
        </p:nvPicPr>
        <p:blipFill>
          <a:blip r:embed="rId2"/>
          <a:stretch>
            <a:fillRect/>
          </a:stretch>
        </p:blipFill>
        <p:spPr>
          <a:xfrm>
            <a:off x="323850" y="836612"/>
            <a:ext cx="3463925" cy="4987926"/>
          </a:xfrm>
          <a:prstGeom prst="rect">
            <a:avLst/>
          </a:prstGeom>
          <a:ln w="12700">
            <a:miter lim="400000"/>
          </a:ln>
        </p:spPr>
      </p:pic>
      <p:sp>
        <p:nvSpPr>
          <p:cNvPr id="30" name="Shape 30"/>
          <p:cNvSpPr/>
          <p:nvPr/>
        </p:nvSpPr>
        <p:spPr>
          <a:xfrm>
            <a:off x="4211637" y="404812"/>
            <a:ext cx="4608513" cy="46166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sz="2400"/>
            </a:lvl1pPr>
          </a:lstStyle>
          <a:p>
            <a:pPr lvl="0">
              <a:defRPr sz="1800"/>
            </a:pPr>
            <a:r>
              <a:rPr sz="2400" b="1" dirty="0">
                <a:latin typeface="Comic Sans MS" panose="030F0702030302020204" pitchFamily="66" charset="0"/>
              </a:rPr>
              <a:t>Social Media</a:t>
            </a:r>
          </a:p>
        </p:txBody>
      </p:sp>
      <p:sp>
        <p:nvSpPr>
          <p:cNvPr id="31" name="Shape 31"/>
          <p:cNvSpPr/>
          <p:nvPr/>
        </p:nvSpPr>
        <p:spPr>
          <a:xfrm>
            <a:off x="3923928" y="981075"/>
            <a:ext cx="4896222" cy="5011628"/>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lvl="0">
              <a:spcBef>
                <a:spcPts val="1400"/>
              </a:spcBef>
            </a:pPr>
            <a:r>
              <a:rPr sz="2400" dirty="0">
                <a:latin typeface="Comic Sans MS" panose="030F0702030302020204" pitchFamily="66" charset="0"/>
              </a:rPr>
              <a:t>We have an open door policy. If  you have any concerns about the school or your child, please tell us directly. </a:t>
            </a:r>
            <a:endParaRPr lang="en-GB" sz="2400" dirty="0">
              <a:latin typeface="Comic Sans MS" panose="030F0702030302020204" pitchFamily="66" charset="0"/>
            </a:endParaRPr>
          </a:p>
          <a:p>
            <a:pPr lvl="0">
              <a:spcBef>
                <a:spcPts val="1400"/>
              </a:spcBef>
            </a:pPr>
            <a:endParaRPr sz="2400" dirty="0">
              <a:latin typeface="Comic Sans MS" panose="030F0702030302020204" pitchFamily="66" charset="0"/>
            </a:endParaRPr>
          </a:p>
          <a:p>
            <a:pPr lvl="0">
              <a:spcBef>
                <a:spcPts val="1400"/>
              </a:spcBef>
            </a:pPr>
            <a:r>
              <a:rPr sz="2400" dirty="0">
                <a:latin typeface="Comic Sans MS" panose="030F0702030302020204" pitchFamily="66" charset="0"/>
              </a:rPr>
              <a:t>Social media</a:t>
            </a:r>
            <a:r>
              <a:rPr lang="en-GB" sz="2400" dirty="0">
                <a:latin typeface="Comic Sans MS" panose="030F0702030302020204" pitchFamily="66" charset="0"/>
              </a:rPr>
              <a:t>, or the playground,</a:t>
            </a:r>
            <a:r>
              <a:rPr sz="2400" dirty="0">
                <a:latin typeface="Comic Sans MS" panose="030F0702030302020204" pitchFamily="66" charset="0"/>
              </a:rPr>
              <a:t> is not an appropriate forum to discuss issues concerning your children: it can often compound a problem and in our experience it is never part of the solution. </a:t>
            </a:r>
          </a:p>
          <a:p>
            <a:pPr lvl="0">
              <a:spcBef>
                <a:spcPts val="1000"/>
              </a:spcBef>
            </a:pPr>
            <a:endParaRPr sz="2400" dirty="0">
              <a:latin typeface="Comic Sans MS" panose="030F0702030302020204" pitchFamily="66" charset="0"/>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hape 41"/>
          <p:cNvSpPr>
            <a:spLocks noGrp="1"/>
          </p:cNvSpPr>
          <p:nvPr>
            <p:ph type="title" idx="4294967295"/>
          </p:nvPr>
        </p:nvSpPr>
        <p:spPr>
          <a:xfrm>
            <a:off x="-128588" y="260349"/>
            <a:ext cx="8229601" cy="1143002"/>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Uniform and Belongings</a:t>
            </a:r>
          </a:p>
        </p:txBody>
      </p:sp>
      <p:sp>
        <p:nvSpPr>
          <p:cNvPr id="42" name="Shape 42"/>
          <p:cNvSpPr>
            <a:spLocks noGrp="1"/>
          </p:cNvSpPr>
          <p:nvPr>
            <p:ph type="body" idx="4294967295"/>
          </p:nvPr>
        </p:nvSpPr>
        <p:spPr>
          <a:xfrm>
            <a:off x="548443" y="1253955"/>
            <a:ext cx="8229600" cy="4525963"/>
          </a:xfrm>
          <a:prstGeom prst="rect">
            <a:avLst/>
          </a:prstGeom>
          <a:extLst>
            <a:ext uri="{C572A759-6A51-4108-AA02-DFA0A04FC94B}">
              <ma14:wrappingTextBoxFlag xmlns:ma14="http://schemas.microsoft.com/office/mac/drawingml/2011/main" xmlns="" val="1"/>
            </a:ext>
          </a:extLst>
        </p:spPr>
        <p:txBody>
          <a:bodyPr lIns="0" tIns="0" rIns="0" bIns="0">
            <a:normAutofit fontScale="92500" lnSpcReduction="20000"/>
          </a:bodyPr>
          <a:lstStyle/>
          <a:p>
            <a:pPr defTabSz="777240">
              <a:lnSpc>
                <a:spcPct val="80000"/>
              </a:lnSpc>
              <a:spcBef>
                <a:spcPts val="500"/>
              </a:spcBef>
              <a:buSzTx/>
              <a:defRPr sz="1800"/>
            </a:pPr>
            <a:r>
              <a:rPr sz="2380" dirty="0">
                <a:latin typeface="Comic Sans MS"/>
                <a:ea typeface="Comic Sans MS"/>
                <a:cs typeface="Comic Sans MS"/>
                <a:sym typeface="Comic Sans MS"/>
              </a:rPr>
              <a:t>Your child is responsible for their own belongings</a:t>
            </a:r>
            <a:r>
              <a:rPr lang="en-GB" sz="2380" dirty="0">
                <a:latin typeface="Comic Sans MS"/>
                <a:ea typeface="Comic Sans MS"/>
                <a:cs typeface="Comic Sans MS"/>
                <a:sym typeface="Comic Sans MS"/>
              </a:rPr>
              <a:t>.</a:t>
            </a:r>
          </a:p>
          <a:p>
            <a:pPr defTabSz="777240">
              <a:lnSpc>
                <a:spcPct val="80000"/>
              </a:lnSpc>
              <a:spcBef>
                <a:spcPts val="500"/>
              </a:spcBef>
              <a:buSzTx/>
              <a:defRPr sz="1800"/>
            </a:pPr>
            <a:endParaRPr lang="en-GB" sz="2380" dirty="0">
              <a:latin typeface="Comic Sans MS"/>
              <a:ea typeface="Comic Sans MS"/>
              <a:cs typeface="Comic Sans MS"/>
              <a:sym typeface="Comic Sans MS"/>
            </a:endParaRPr>
          </a:p>
          <a:p>
            <a:pPr defTabSz="777240">
              <a:lnSpc>
                <a:spcPct val="80000"/>
              </a:lnSpc>
              <a:spcBef>
                <a:spcPts val="500"/>
              </a:spcBef>
              <a:buSzTx/>
              <a:defRPr sz="1800"/>
            </a:pPr>
            <a:r>
              <a:rPr sz="2380" dirty="0">
                <a:latin typeface="Comic Sans MS"/>
                <a:ea typeface="Comic Sans MS"/>
                <a:cs typeface="Comic Sans MS"/>
                <a:sym typeface="Comic Sans MS"/>
              </a:rPr>
              <a:t>The best way to support your child in doing this is to ensure that every item brought into school is clearly labelled.. </a:t>
            </a:r>
          </a:p>
          <a:p>
            <a:pPr defTabSz="777240">
              <a:lnSpc>
                <a:spcPct val="80000"/>
              </a:lnSpc>
              <a:spcBef>
                <a:spcPts val="500"/>
              </a:spcBef>
              <a:buSzTx/>
              <a:defRPr sz="1800"/>
            </a:pPr>
            <a:endParaRPr sz="2380" dirty="0">
              <a:latin typeface="Comic Sans MS"/>
              <a:ea typeface="Comic Sans MS"/>
              <a:cs typeface="Comic Sans MS"/>
              <a:sym typeface="Comic Sans MS"/>
            </a:endParaRPr>
          </a:p>
          <a:p>
            <a:pPr defTabSz="777240">
              <a:lnSpc>
                <a:spcPct val="80000"/>
              </a:lnSpc>
              <a:spcBef>
                <a:spcPts val="500"/>
              </a:spcBef>
              <a:buSzTx/>
              <a:defRPr sz="1800"/>
            </a:pPr>
            <a:r>
              <a:rPr sz="2380" dirty="0">
                <a:latin typeface="Comic Sans MS"/>
                <a:ea typeface="Comic Sans MS"/>
                <a:cs typeface="Comic Sans MS"/>
                <a:sym typeface="Comic Sans MS"/>
              </a:rPr>
              <a:t>Water bottles should be brought into school every day </a:t>
            </a:r>
            <a:endParaRPr lang="en-GB" sz="2380" dirty="0">
              <a:latin typeface="Comic Sans MS"/>
              <a:ea typeface="Comic Sans MS"/>
              <a:cs typeface="Comic Sans MS"/>
              <a:sym typeface="Comic Sans MS"/>
            </a:endParaRPr>
          </a:p>
          <a:p>
            <a:pPr marL="0" indent="0" defTabSz="777240">
              <a:lnSpc>
                <a:spcPct val="80000"/>
              </a:lnSpc>
              <a:spcBef>
                <a:spcPts val="500"/>
              </a:spcBef>
              <a:buSzTx/>
              <a:buNone/>
              <a:defRPr sz="1800"/>
            </a:pPr>
            <a:r>
              <a:rPr sz="2380" dirty="0">
                <a:latin typeface="Comic Sans MS"/>
                <a:ea typeface="Comic Sans MS"/>
                <a:cs typeface="Comic Sans MS"/>
                <a:sym typeface="Comic Sans MS"/>
              </a:rPr>
              <a:t>(just water please)</a:t>
            </a:r>
            <a:r>
              <a:rPr lang="en-GB" sz="2380" dirty="0">
                <a:latin typeface="Comic Sans MS"/>
                <a:ea typeface="Comic Sans MS"/>
                <a:cs typeface="Comic Sans MS"/>
                <a:sym typeface="Comic Sans MS"/>
              </a:rPr>
              <a:t>.</a:t>
            </a:r>
            <a:endParaRPr sz="2380" dirty="0">
              <a:latin typeface="Comic Sans MS"/>
              <a:ea typeface="Comic Sans MS"/>
              <a:cs typeface="Comic Sans MS"/>
              <a:sym typeface="Comic Sans MS"/>
            </a:endParaRPr>
          </a:p>
          <a:p>
            <a:pPr defTabSz="777240">
              <a:lnSpc>
                <a:spcPct val="80000"/>
              </a:lnSpc>
              <a:spcBef>
                <a:spcPts val="500"/>
              </a:spcBef>
              <a:buSzTx/>
              <a:defRPr sz="1800"/>
            </a:pPr>
            <a:endParaRPr sz="2380" dirty="0">
              <a:latin typeface="Comic Sans MS"/>
              <a:ea typeface="Comic Sans MS"/>
              <a:cs typeface="Comic Sans MS"/>
              <a:sym typeface="Comic Sans MS"/>
            </a:endParaRPr>
          </a:p>
          <a:p>
            <a:pPr defTabSz="777240">
              <a:lnSpc>
                <a:spcPct val="80000"/>
              </a:lnSpc>
              <a:spcBef>
                <a:spcPts val="500"/>
              </a:spcBef>
              <a:buSzTx/>
              <a:defRPr sz="1800"/>
            </a:pPr>
            <a:r>
              <a:rPr lang="en-GB" sz="2380" dirty="0">
                <a:latin typeface="Comic Sans MS"/>
                <a:ea typeface="Comic Sans MS"/>
                <a:cs typeface="Comic Sans MS"/>
                <a:sym typeface="Comic Sans MS"/>
              </a:rPr>
              <a:t>PE kit - in school on a Monday and </a:t>
            </a:r>
            <a:r>
              <a:rPr lang="en-GB" sz="2380" b="1" u="sng" dirty="0">
                <a:latin typeface="Comic Sans MS"/>
                <a:ea typeface="Comic Sans MS"/>
                <a:cs typeface="Comic Sans MS"/>
                <a:sym typeface="Comic Sans MS"/>
              </a:rPr>
              <a:t>must remain in school </a:t>
            </a:r>
            <a:r>
              <a:rPr lang="en-GB" sz="2380" dirty="0">
                <a:latin typeface="Comic Sans MS"/>
                <a:ea typeface="Comic Sans MS"/>
                <a:cs typeface="Comic Sans MS"/>
                <a:sym typeface="Comic Sans MS"/>
              </a:rPr>
              <a:t>all week.  </a:t>
            </a:r>
          </a:p>
          <a:p>
            <a:pPr defTabSz="777240">
              <a:lnSpc>
                <a:spcPct val="80000"/>
              </a:lnSpc>
              <a:spcBef>
                <a:spcPts val="500"/>
              </a:spcBef>
              <a:buSzTx/>
              <a:defRPr sz="1800"/>
            </a:pPr>
            <a:endParaRPr lang="en-GB" sz="2380" dirty="0">
              <a:latin typeface="Comic Sans MS"/>
              <a:ea typeface="Comic Sans MS"/>
              <a:cs typeface="Comic Sans MS"/>
              <a:sym typeface="Comic Sans MS"/>
            </a:endParaRPr>
          </a:p>
          <a:p>
            <a:pPr defTabSz="777240">
              <a:lnSpc>
                <a:spcPct val="80000"/>
              </a:lnSpc>
              <a:spcBef>
                <a:spcPts val="500"/>
              </a:spcBef>
              <a:buSzTx/>
              <a:defRPr sz="1800"/>
            </a:pPr>
            <a:r>
              <a:rPr lang="en-GB" sz="2380" dirty="0">
                <a:latin typeface="Comic Sans MS"/>
                <a:ea typeface="Comic Sans MS"/>
                <a:cs typeface="Comic Sans MS"/>
                <a:sym typeface="Comic Sans MS"/>
              </a:rPr>
              <a:t>Kit will go home on Thursday evenings for Fit Friday</a:t>
            </a:r>
            <a:r>
              <a:rPr lang="en-GB" sz="2380" i="1" dirty="0">
                <a:latin typeface="Comic Sans MS"/>
                <a:ea typeface="Comic Sans MS"/>
                <a:cs typeface="Comic Sans MS"/>
                <a:sym typeface="Comic Sans MS"/>
              </a:rPr>
              <a:t>.  </a:t>
            </a:r>
          </a:p>
          <a:p>
            <a:pPr defTabSz="777240">
              <a:lnSpc>
                <a:spcPct val="80000"/>
              </a:lnSpc>
              <a:spcBef>
                <a:spcPts val="500"/>
              </a:spcBef>
              <a:buSzTx/>
              <a:defRPr sz="1800"/>
            </a:pPr>
            <a:endParaRPr lang="en-GB" sz="2380" i="1" dirty="0">
              <a:latin typeface="Comic Sans MS"/>
              <a:ea typeface="Comic Sans MS"/>
              <a:cs typeface="Comic Sans MS"/>
              <a:sym typeface="Comic Sans MS"/>
            </a:endParaRPr>
          </a:p>
          <a:p>
            <a:pPr defTabSz="777240">
              <a:lnSpc>
                <a:spcPct val="80000"/>
              </a:lnSpc>
              <a:spcBef>
                <a:spcPts val="500"/>
              </a:spcBef>
              <a:buSzTx/>
              <a:defRPr sz="1800"/>
            </a:pPr>
            <a:r>
              <a:rPr lang="en-GB" sz="2380" i="1" dirty="0">
                <a:latin typeface="Comic Sans MS"/>
                <a:ea typeface="Comic Sans MS"/>
                <a:cs typeface="Comic Sans MS"/>
                <a:sym typeface="Comic Sans MS"/>
              </a:rPr>
              <a:t>(</a:t>
            </a:r>
            <a:r>
              <a:rPr lang="en-GB" sz="2380" i="1" dirty="0" err="1">
                <a:latin typeface="Comic Sans MS"/>
                <a:ea typeface="Comic Sans MS"/>
                <a:cs typeface="Comic Sans MS"/>
                <a:sym typeface="Comic Sans MS"/>
              </a:rPr>
              <a:t>Yr</a:t>
            </a:r>
            <a:r>
              <a:rPr lang="en-GB" sz="2380" i="1" dirty="0">
                <a:latin typeface="Comic Sans MS"/>
                <a:ea typeface="Comic Sans MS"/>
                <a:cs typeface="Comic Sans MS"/>
                <a:sym typeface="Comic Sans MS"/>
              </a:rPr>
              <a:t> 2 PE days are Monday and Friday – so this is nice and easy)</a:t>
            </a:r>
          </a:p>
          <a:p>
            <a:pPr defTabSz="777240">
              <a:lnSpc>
                <a:spcPct val="80000"/>
              </a:lnSpc>
              <a:spcBef>
                <a:spcPts val="500"/>
              </a:spcBef>
              <a:buSzTx/>
              <a:defRPr sz="1800"/>
            </a:pPr>
            <a:endParaRPr lang="en-GB" sz="2380" i="1" dirty="0">
              <a:latin typeface="Comic Sans MS"/>
              <a:ea typeface="Comic Sans MS"/>
              <a:cs typeface="Comic Sans MS"/>
              <a:sym typeface="Comic Sans MS"/>
            </a:endParaRPr>
          </a:p>
          <a:p>
            <a:pPr defTabSz="777240">
              <a:lnSpc>
                <a:spcPct val="80000"/>
              </a:lnSpc>
              <a:spcBef>
                <a:spcPts val="500"/>
              </a:spcBef>
              <a:buSzTx/>
              <a:defRPr sz="1800"/>
            </a:pPr>
            <a:r>
              <a:rPr lang="en-GB" sz="2380" i="1" dirty="0">
                <a:latin typeface="Comic Sans MS"/>
                <a:ea typeface="Comic Sans MS"/>
                <a:cs typeface="Comic Sans MS"/>
                <a:sym typeface="Comic Sans MS"/>
              </a:rPr>
              <a:t>Plain black PE shorts or joggers (not cycling shorts or leggings).  Plain black hoodie.</a:t>
            </a:r>
          </a:p>
        </p:txBody>
      </p:sp>
      <p:pic>
        <p:nvPicPr>
          <p:cNvPr id="43" name="ANd9GcTR7QRMgvgFaoLFG-N9ks8MdFmd5C5bcM5mJ-im_NmqmCW5vG1R.jpg" descr="ANd9GcTR7QRMgvgFaoLFG-N9ks8MdFmd5C5bcM5mJ-im_NmqmCW5vG1R"/>
          <p:cNvPicPr/>
          <p:nvPr/>
        </p:nvPicPr>
        <p:blipFill>
          <a:blip r:embed="rId2"/>
          <a:stretch>
            <a:fillRect/>
          </a:stretch>
        </p:blipFill>
        <p:spPr>
          <a:xfrm>
            <a:off x="7202487" y="267493"/>
            <a:ext cx="1547813" cy="1128714"/>
          </a:xfrm>
          <a:prstGeom prst="rect">
            <a:avLst/>
          </a:prstGeom>
          <a:ln w="12700">
            <a:miter lim="400000"/>
          </a:ln>
        </p:spPr>
      </p:pic>
      <p:pic>
        <p:nvPicPr>
          <p:cNvPr id="44" name="59152.jpg" descr="59152"/>
          <p:cNvPicPr/>
          <p:nvPr/>
        </p:nvPicPr>
        <p:blipFill>
          <a:blip r:embed="rId3"/>
          <a:stretch>
            <a:fillRect/>
          </a:stretch>
        </p:blipFill>
        <p:spPr>
          <a:xfrm>
            <a:off x="2411760" y="5821362"/>
            <a:ext cx="1152526" cy="1036638"/>
          </a:xfrm>
          <a:prstGeom prst="rect">
            <a:avLst/>
          </a:prstGeom>
          <a:ln w="12700">
            <a:miter lim="400000"/>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2">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2">
                                            <p:txEl>
                                              <p:pRg st="11" end="1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2">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Shape 46"/>
          <p:cNvSpPr>
            <a:spLocks noGrp="1"/>
          </p:cNvSpPr>
          <p:nvPr>
            <p:ph type="title" idx="4294967295"/>
          </p:nvPr>
        </p:nvSpPr>
        <p:spPr>
          <a:xfrm>
            <a:off x="457200" y="274637"/>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Independence </a:t>
            </a:r>
          </a:p>
        </p:txBody>
      </p:sp>
      <p:sp>
        <p:nvSpPr>
          <p:cNvPr id="47" name="Shape 47"/>
          <p:cNvSpPr>
            <a:spLocks noGrp="1"/>
          </p:cNvSpPr>
          <p:nvPr>
            <p:ph type="body" idx="4294967295"/>
          </p:nvPr>
        </p:nvSpPr>
        <p:spPr>
          <a:xfrm>
            <a:off x="3995737" y="1600200"/>
            <a:ext cx="4691063"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Pack/ empty own bag</a:t>
            </a: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Filling own water bottle</a:t>
            </a: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Take responsibility for letters</a:t>
            </a:r>
          </a:p>
          <a:p>
            <a:pPr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Taking care of own belongings</a:t>
            </a: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Labelling own belongings</a:t>
            </a: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Doing homework without reminders</a:t>
            </a: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Completing homework tasks independently</a:t>
            </a:r>
            <a:r>
              <a:rPr lang="en-GB" sz="2208" dirty="0">
                <a:latin typeface="Comic Sans MS"/>
                <a:ea typeface="Comic Sans MS"/>
                <a:cs typeface="Comic Sans MS"/>
                <a:sym typeface="Comic Sans MS"/>
              </a:rPr>
              <a:t> – nothing new is set for homework, it is consolidation of class learning</a:t>
            </a:r>
            <a:endParaRPr sz="2208" dirty="0">
              <a:latin typeface="Comic Sans MS"/>
              <a:ea typeface="Comic Sans MS"/>
              <a:cs typeface="Comic Sans MS"/>
              <a:sym typeface="Comic Sans MS"/>
            </a:endParaRPr>
          </a:p>
        </p:txBody>
      </p:sp>
      <p:pic>
        <p:nvPicPr>
          <p:cNvPr id="48" name="Ride-Bike.png" descr="Ride-Bike"/>
          <p:cNvPicPr/>
          <p:nvPr/>
        </p:nvPicPr>
        <p:blipFill>
          <a:blip r:embed="rId2"/>
          <a:stretch>
            <a:fillRect/>
          </a:stretch>
        </p:blipFill>
        <p:spPr>
          <a:xfrm>
            <a:off x="827087" y="1844675"/>
            <a:ext cx="2962276" cy="3629025"/>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title" idx="4294967295"/>
          </p:nvPr>
        </p:nvSpPr>
        <p:spPr>
          <a:xfrm>
            <a:off x="457200" y="274637"/>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Pencil Cases</a:t>
            </a:r>
          </a:p>
        </p:txBody>
      </p:sp>
      <p:sp>
        <p:nvSpPr>
          <p:cNvPr id="51" name="Shape 51"/>
          <p:cNvSpPr>
            <a:spLocks noGrp="1"/>
          </p:cNvSpPr>
          <p:nvPr>
            <p:ph type="body" idx="4294967295"/>
          </p:nvPr>
        </p:nvSpPr>
        <p:spPr>
          <a:xfrm>
            <a:off x="468312" y="1268412"/>
            <a:ext cx="8352160" cy="5112916"/>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lvl="0">
              <a:lnSpc>
                <a:spcPct val="90000"/>
              </a:lnSpc>
              <a:spcBef>
                <a:spcPts val="500"/>
              </a:spcBef>
              <a:buSzTx/>
              <a:buNone/>
              <a:defRPr sz="1800"/>
            </a:pPr>
            <a:r>
              <a:rPr lang="en-GB" sz="2400" dirty="0">
                <a:latin typeface="Comic Sans MS"/>
                <a:ea typeface="Comic Sans MS"/>
                <a:cs typeface="Comic Sans MS"/>
                <a:sym typeface="Comic Sans MS"/>
              </a:rPr>
              <a:t>Please could your child bring in a </a:t>
            </a:r>
            <a:r>
              <a:rPr lang="en-GB" sz="2400" b="1" dirty="0">
                <a:latin typeface="Comic Sans MS"/>
                <a:ea typeface="Comic Sans MS"/>
                <a:cs typeface="Comic Sans MS"/>
                <a:sym typeface="Comic Sans MS"/>
              </a:rPr>
              <a:t>small</a:t>
            </a:r>
            <a:r>
              <a:rPr lang="en-GB" sz="2400" dirty="0">
                <a:latin typeface="Comic Sans MS"/>
                <a:ea typeface="Comic Sans MS"/>
                <a:cs typeface="Comic Sans MS"/>
                <a:sym typeface="Comic Sans MS"/>
              </a:rPr>
              <a:t> labelled pencil case.</a:t>
            </a:r>
          </a:p>
          <a:p>
            <a:pPr lvl="0">
              <a:lnSpc>
                <a:spcPct val="90000"/>
              </a:lnSpc>
              <a:spcBef>
                <a:spcPts val="500"/>
              </a:spcBef>
              <a:buSzTx/>
              <a:buNone/>
              <a:defRPr sz="1800"/>
            </a:pPr>
            <a:endParaRPr lang="en-GB" sz="2400" dirty="0">
              <a:latin typeface="Comic Sans MS"/>
              <a:ea typeface="Comic Sans MS"/>
              <a:cs typeface="Comic Sans MS"/>
              <a:sym typeface="Comic Sans MS"/>
            </a:endParaRPr>
          </a:p>
          <a:p>
            <a:pPr lvl="0">
              <a:lnSpc>
                <a:spcPct val="90000"/>
              </a:lnSpc>
              <a:spcBef>
                <a:spcPts val="500"/>
              </a:spcBef>
              <a:buSzTx/>
              <a:buNone/>
              <a:defRPr sz="1800"/>
            </a:pPr>
            <a:r>
              <a:rPr sz="2400" dirty="0">
                <a:latin typeface="Comic Sans MS"/>
                <a:ea typeface="Comic Sans MS"/>
                <a:cs typeface="Comic Sans MS"/>
                <a:sym typeface="Comic Sans MS"/>
              </a:rPr>
              <a:t>Items that would be very useful </a:t>
            </a:r>
            <a:r>
              <a:rPr lang="en-GB" sz="2400" dirty="0">
                <a:latin typeface="Comic Sans MS"/>
                <a:ea typeface="Comic Sans MS"/>
                <a:cs typeface="Comic Sans MS"/>
                <a:sym typeface="Comic Sans MS"/>
              </a:rPr>
              <a:t>for</a:t>
            </a:r>
            <a:r>
              <a:rPr sz="2400" dirty="0">
                <a:latin typeface="Comic Sans MS"/>
                <a:ea typeface="Comic Sans MS"/>
                <a:cs typeface="Comic Sans MS"/>
                <a:sym typeface="Comic Sans MS"/>
              </a:rPr>
              <a:t> your child : </a:t>
            </a:r>
          </a:p>
          <a:p>
            <a:pPr lvl="0">
              <a:lnSpc>
                <a:spcPct val="90000"/>
              </a:lnSpc>
              <a:spcBef>
                <a:spcPts val="500"/>
              </a:spcBef>
              <a:buSzTx/>
              <a:buNone/>
              <a:defRPr sz="1800"/>
            </a:pPr>
            <a:r>
              <a:rPr sz="2400" dirty="0">
                <a:latin typeface="Comic Sans MS"/>
                <a:ea typeface="Comic Sans MS"/>
                <a:cs typeface="Comic Sans MS"/>
                <a:sym typeface="Comic Sans MS"/>
              </a:rPr>
              <a:t>pencils </a:t>
            </a:r>
            <a:r>
              <a:rPr lang="en-GB" sz="2400" dirty="0">
                <a:latin typeface="Comic Sans MS"/>
                <a:ea typeface="Comic Sans MS"/>
                <a:cs typeface="Comic Sans MS"/>
                <a:sym typeface="Comic Sans MS"/>
              </a:rPr>
              <a:t>/ pens (depending on age)</a:t>
            </a:r>
            <a:endParaRPr sz="2400" dirty="0">
              <a:latin typeface="Comic Sans MS"/>
              <a:ea typeface="Comic Sans MS"/>
              <a:cs typeface="Comic Sans MS"/>
              <a:sym typeface="Comic Sans MS"/>
            </a:endParaRPr>
          </a:p>
          <a:p>
            <a:pPr lvl="0">
              <a:lnSpc>
                <a:spcPct val="90000"/>
              </a:lnSpc>
              <a:spcBef>
                <a:spcPts val="500"/>
              </a:spcBef>
              <a:buSzTx/>
              <a:buNone/>
              <a:defRPr sz="1800"/>
            </a:pPr>
            <a:r>
              <a:rPr sz="2400" dirty="0">
                <a:latin typeface="Comic Sans MS"/>
                <a:ea typeface="Comic Sans MS"/>
                <a:cs typeface="Comic Sans MS"/>
                <a:sym typeface="Comic Sans MS"/>
              </a:rPr>
              <a:t>a sharpener</a:t>
            </a:r>
          </a:p>
          <a:p>
            <a:pPr lvl="0">
              <a:lnSpc>
                <a:spcPct val="90000"/>
              </a:lnSpc>
              <a:spcBef>
                <a:spcPts val="500"/>
              </a:spcBef>
              <a:buSzTx/>
              <a:buNone/>
              <a:defRPr sz="1800"/>
            </a:pPr>
            <a:r>
              <a:rPr sz="2400" dirty="0">
                <a:latin typeface="Comic Sans MS"/>
                <a:ea typeface="Comic Sans MS"/>
                <a:cs typeface="Comic Sans MS"/>
                <a:sym typeface="Comic Sans MS"/>
              </a:rPr>
              <a:t>a rubber</a:t>
            </a:r>
            <a:endParaRPr lang="en-GB" sz="2400" dirty="0">
              <a:latin typeface="Comic Sans MS"/>
              <a:ea typeface="Comic Sans MS"/>
              <a:cs typeface="Comic Sans MS"/>
              <a:sym typeface="Comic Sans MS"/>
            </a:endParaRPr>
          </a:p>
          <a:p>
            <a:pPr lvl="0">
              <a:lnSpc>
                <a:spcPct val="90000"/>
              </a:lnSpc>
              <a:spcBef>
                <a:spcPts val="500"/>
              </a:spcBef>
              <a:buSzTx/>
              <a:buNone/>
              <a:defRPr sz="1800"/>
            </a:pPr>
            <a:r>
              <a:rPr lang="en-GB" sz="2400" dirty="0">
                <a:latin typeface="Comic Sans MS"/>
                <a:ea typeface="Comic Sans MS"/>
                <a:cs typeface="Comic Sans MS"/>
                <a:sym typeface="Comic Sans MS"/>
              </a:rPr>
              <a:t>coloured pencils</a:t>
            </a:r>
          </a:p>
          <a:p>
            <a:pPr lvl="0">
              <a:lnSpc>
                <a:spcPct val="90000"/>
              </a:lnSpc>
              <a:spcBef>
                <a:spcPts val="500"/>
              </a:spcBef>
              <a:buSzTx/>
              <a:buNone/>
              <a:defRPr sz="1800"/>
            </a:pPr>
            <a:r>
              <a:rPr lang="en-GB" sz="2400" dirty="0">
                <a:latin typeface="Comic Sans MS"/>
                <a:ea typeface="Comic Sans MS"/>
                <a:cs typeface="Comic Sans MS"/>
                <a:sym typeface="Comic Sans MS"/>
              </a:rPr>
              <a:t>whiteboard pen</a:t>
            </a:r>
          </a:p>
          <a:p>
            <a:pPr lvl="0">
              <a:lnSpc>
                <a:spcPct val="90000"/>
              </a:lnSpc>
              <a:spcBef>
                <a:spcPts val="500"/>
              </a:spcBef>
              <a:buSzTx/>
              <a:buNone/>
              <a:defRPr sz="1800"/>
            </a:pPr>
            <a:r>
              <a:rPr sz="2400" dirty="0">
                <a:latin typeface="Comic Sans MS Bold"/>
                <a:ea typeface="Comic Sans MS Bold"/>
                <a:cs typeface="Comic Sans MS Bold"/>
                <a:sym typeface="Comic Sans MS Bold"/>
              </a:rPr>
              <a:t>glue stick</a:t>
            </a:r>
          </a:p>
          <a:p>
            <a:pPr lvl="0">
              <a:lnSpc>
                <a:spcPct val="90000"/>
              </a:lnSpc>
              <a:buSzTx/>
              <a:buNone/>
              <a:defRPr sz="1800"/>
            </a:pPr>
            <a:endParaRPr sz="2400" dirty="0">
              <a:latin typeface="Comic Sans MS"/>
              <a:ea typeface="Comic Sans MS"/>
              <a:cs typeface="Comic Sans MS"/>
              <a:sym typeface="Comic Sans MS"/>
            </a:endParaRPr>
          </a:p>
          <a:p>
            <a:pPr lvl="0">
              <a:lnSpc>
                <a:spcPct val="90000"/>
              </a:lnSpc>
              <a:spcBef>
                <a:spcPts val="500"/>
              </a:spcBef>
              <a:buSzTx/>
              <a:buNone/>
              <a:defRPr sz="1800"/>
            </a:pPr>
            <a:endParaRPr lang="en-GB" sz="2400" dirty="0">
              <a:latin typeface="Comic Sans MS"/>
              <a:ea typeface="Comic Sans MS"/>
              <a:cs typeface="Comic Sans MS"/>
              <a:sym typeface="Comic Sans MS"/>
            </a:endParaRPr>
          </a:p>
          <a:p>
            <a:pPr lvl="0">
              <a:lnSpc>
                <a:spcPct val="90000"/>
              </a:lnSpc>
              <a:spcBef>
                <a:spcPts val="500"/>
              </a:spcBef>
              <a:buSzTx/>
              <a:buNone/>
              <a:defRPr sz="1800"/>
            </a:pPr>
            <a:r>
              <a:rPr sz="2400" dirty="0">
                <a:latin typeface="Comic Sans MS"/>
                <a:ea typeface="Comic Sans MS"/>
                <a:cs typeface="Comic Sans MS"/>
                <a:sym typeface="Comic Sans MS"/>
              </a:rPr>
              <a:t>Please ensure all items are labelled. </a:t>
            </a:r>
          </a:p>
        </p:txBody>
      </p:sp>
      <p:pic>
        <p:nvPicPr>
          <p:cNvPr id="52" name="School-Supplies.jpg" descr="School-Supplies"/>
          <p:cNvPicPr/>
          <p:nvPr/>
        </p:nvPicPr>
        <p:blipFill>
          <a:blip r:embed="rId2"/>
          <a:stretch>
            <a:fillRect/>
          </a:stretch>
        </p:blipFill>
        <p:spPr>
          <a:xfrm>
            <a:off x="3687762" y="2987675"/>
            <a:ext cx="3455988" cy="2314575"/>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sp>
        <p:nvSpPr>
          <p:cNvPr id="2" name="Title 1">
            <a:extLst>
              <a:ext uri="{FF2B5EF4-FFF2-40B4-BE49-F238E27FC236}">
                <a16:creationId xmlns:a16="http://schemas.microsoft.com/office/drawing/2014/main" id="{0956F8D4-A246-7845-BFFE-F5646B87325D}"/>
              </a:ext>
            </a:extLst>
          </p:cNvPr>
          <p:cNvSpPr>
            <a:spLocks noGrp="1"/>
          </p:cNvSpPr>
          <p:nvPr>
            <p:ph type="title"/>
          </p:nvPr>
        </p:nvSpPr>
        <p:spPr>
          <a:xfrm>
            <a:off x="182379" y="2163487"/>
            <a:ext cx="2736829" cy="4290947"/>
          </a:xfrm>
        </p:spPr>
        <p:txBody>
          <a:bodyPr vert="horz" lIns="68580" tIns="34290" rIns="68580" bIns="34290" rtlCol="0" anchor="ctr">
            <a:normAutofit/>
          </a:bodyPr>
          <a:lstStyle/>
          <a:p>
            <a:pPr algn="ctr"/>
            <a:r>
              <a:rPr lang="en-US" sz="4050" dirty="0"/>
              <a:t>St Margaret Clitherow School Rules</a:t>
            </a:r>
          </a:p>
        </p:txBody>
      </p:sp>
      <p:sp>
        <p:nvSpPr>
          <p:cNvPr id="13"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20588" y="3454289"/>
            <a:ext cx="4057650" cy="13716"/>
          </a:xfrm>
          <a:custGeom>
            <a:avLst/>
            <a:gdLst>
              <a:gd name="connsiteX0" fmla="*/ 0 w 4057650"/>
              <a:gd name="connsiteY0" fmla="*/ 0 h 13716"/>
              <a:gd name="connsiteX1" fmla="*/ 757428 w 4057650"/>
              <a:gd name="connsiteY1" fmla="*/ 0 h 13716"/>
              <a:gd name="connsiteX2" fmla="*/ 1474279 w 4057650"/>
              <a:gd name="connsiteY2" fmla="*/ 0 h 13716"/>
              <a:gd name="connsiteX3" fmla="*/ 2191131 w 4057650"/>
              <a:gd name="connsiteY3" fmla="*/ 0 h 13716"/>
              <a:gd name="connsiteX4" fmla="*/ 2745676 w 4057650"/>
              <a:gd name="connsiteY4" fmla="*/ 0 h 13716"/>
              <a:gd name="connsiteX5" fmla="*/ 3340798 w 4057650"/>
              <a:gd name="connsiteY5" fmla="*/ 0 h 13716"/>
              <a:gd name="connsiteX6" fmla="*/ 4057650 w 4057650"/>
              <a:gd name="connsiteY6" fmla="*/ 0 h 13716"/>
              <a:gd name="connsiteX7" fmla="*/ 4057650 w 4057650"/>
              <a:gd name="connsiteY7" fmla="*/ 13716 h 13716"/>
              <a:gd name="connsiteX8" fmla="*/ 3381375 w 4057650"/>
              <a:gd name="connsiteY8" fmla="*/ 13716 h 13716"/>
              <a:gd name="connsiteX9" fmla="*/ 2826830 w 4057650"/>
              <a:gd name="connsiteY9" fmla="*/ 13716 h 13716"/>
              <a:gd name="connsiteX10" fmla="*/ 2272284 w 4057650"/>
              <a:gd name="connsiteY10" fmla="*/ 13716 h 13716"/>
              <a:gd name="connsiteX11" fmla="*/ 1555432 w 4057650"/>
              <a:gd name="connsiteY11" fmla="*/ 13716 h 13716"/>
              <a:gd name="connsiteX12" fmla="*/ 960310 w 4057650"/>
              <a:gd name="connsiteY12" fmla="*/ 13716 h 13716"/>
              <a:gd name="connsiteX13" fmla="*/ 0 w 4057650"/>
              <a:gd name="connsiteY13" fmla="*/ 13716 h 13716"/>
              <a:gd name="connsiteX14" fmla="*/ 0 w 4057650"/>
              <a:gd name="connsiteY14"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7650" h="13716" fill="none" extrusionOk="0">
                <a:moveTo>
                  <a:pt x="0" y="0"/>
                </a:moveTo>
                <a:cubicBezTo>
                  <a:pt x="371182" y="3227"/>
                  <a:pt x="494372" y="9222"/>
                  <a:pt x="757428" y="0"/>
                </a:cubicBezTo>
                <a:cubicBezTo>
                  <a:pt x="1020484" y="-9222"/>
                  <a:pt x="1116719" y="-4357"/>
                  <a:pt x="1474279" y="0"/>
                </a:cubicBezTo>
                <a:cubicBezTo>
                  <a:pt x="1831839" y="4357"/>
                  <a:pt x="1920973" y="-11809"/>
                  <a:pt x="2191131" y="0"/>
                </a:cubicBezTo>
                <a:cubicBezTo>
                  <a:pt x="2461289" y="11809"/>
                  <a:pt x="2589480" y="-22604"/>
                  <a:pt x="2745676" y="0"/>
                </a:cubicBezTo>
                <a:cubicBezTo>
                  <a:pt x="2901872" y="22604"/>
                  <a:pt x="3136452" y="-12306"/>
                  <a:pt x="3340798" y="0"/>
                </a:cubicBezTo>
                <a:cubicBezTo>
                  <a:pt x="3545144" y="12306"/>
                  <a:pt x="3766934" y="-21556"/>
                  <a:pt x="4057650" y="0"/>
                </a:cubicBezTo>
                <a:cubicBezTo>
                  <a:pt x="4057378" y="4708"/>
                  <a:pt x="4057987" y="7132"/>
                  <a:pt x="4057650" y="13716"/>
                </a:cubicBezTo>
                <a:cubicBezTo>
                  <a:pt x="3743404" y="35553"/>
                  <a:pt x="3625516" y="-19495"/>
                  <a:pt x="3381375" y="13716"/>
                </a:cubicBezTo>
                <a:cubicBezTo>
                  <a:pt x="3137235" y="46927"/>
                  <a:pt x="2946571" y="-4571"/>
                  <a:pt x="2826830" y="13716"/>
                </a:cubicBezTo>
                <a:cubicBezTo>
                  <a:pt x="2707090" y="32003"/>
                  <a:pt x="2402756" y="-3140"/>
                  <a:pt x="2272284" y="13716"/>
                </a:cubicBezTo>
                <a:cubicBezTo>
                  <a:pt x="2141812" y="30572"/>
                  <a:pt x="1895935" y="13627"/>
                  <a:pt x="1555432" y="13716"/>
                </a:cubicBezTo>
                <a:cubicBezTo>
                  <a:pt x="1214929" y="13805"/>
                  <a:pt x="1103072" y="9931"/>
                  <a:pt x="960310" y="13716"/>
                </a:cubicBezTo>
                <a:cubicBezTo>
                  <a:pt x="817548" y="17501"/>
                  <a:pt x="402272" y="-33931"/>
                  <a:pt x="0" y="13716"/>
                </a:cubicBezTo>
                <a:cubicBezTo>
                  <a:pt x="-460" y="10837"/>
                  <a:pt x="38" y="6680"/>
                  <a:pt x="0" y="0"/>
                </a:cubicBezTo>
                <a:close/>
              </a:path>
              <a:path w="4057650" h="13716" stroke="0" extrusionOk="0">
                <a:moveTo>
                  <a:pt x="0" y="0"/>
                </a:moveTo>
                <a:cubicBezTo>
                  <a:pt x="248348" y="13145"/>
                  <a:pt x="486117" y="25042"/>
                  <a:pt x="635698" y="0"/>
                </a:cubicBezTo>
                <a:cubicBezTo>
                  <a:pt x="785279" y="-25042"/>
                  <a:pt x="917762" y="-5537"/>
                  <a:pt x="1190244" y="0"/>
                </a:cubicBezTo>
                <a:cubicBezTo>
                  <a:pt x="1462726" y="5537"/>
                  <a:pt x="1667120" y="-21232"/>
                  <a:pt x="1947672" y="0"/>
                </a:cubicBezTo>
                <a:cubicBezTo>
                  <a:pt x="2228224" y="21232"/>
                  <a:pt x="2280631" y="-21698"/>
                  <a:pt x="2583370" y="0"/>
                </a:cubicBezTo>
                <a:cubicBezTo>
                  <a:pt x="2886109" y="21698"/>
                  <a:pt x="3022941" y="19647"/>
                  <a:pt x="3219069" y="0"/>
                </a:cubicBezTo>
                <a:cubicBezTo>
                  <a:pt x="3415197" y="-19647"/>
                  <a:pt x="3747500" y="26991"/>
                  <a:pt x="4057650" y="0"/>
                </a:cubicBezTo>
                <a:cubicBezTo>
                  <a:pt x="4056980" y="3019"/>
                  <a:pt x="4057134" y="10425"/>
                  <a:pt x="4057650" y="13716"/>
                </a:cubicBezTo>
                <a:cubicBezTo>
                  <a:pt x="3865148" y="-7885"/>
                  <a:pt x="3702543" y="44896"/>
                  <a:pt x="3381375" y="13716"/>
                </a:cubicBezTo>
                <a:cubicBezTo>
                  <a:pt x="3060208" y="-17464"/>
                  <a:pt x="2956571" y="-13250"/>
                  <a:pt x="2826830" y="13716"/>
                </a:cubicBezTo>
                <a:cubicBezTo>
                  <a:pt x="2697089" y="40682"/>
                  <a:pt x="2411031" y="38582"/>
                  <a:pt x="2150555" y="13716"/>
                </a:cubicBezTo>
                <a:cubicBezTo>
                  <a:pt x="1890080" y="-11150"/>
                  <a:pt x="1741827" y="-5187"/>
                  <a:pt x="1474280" y="13716"/>
                </a:cubicBezTo>
                <a:cubicBezTo>
                  <a:pt x="1206734" y="32619"/>
                  <a:pt x="998203" y="28763"/>
                  <a:pt x="838581" y="13716"/>
                </a:cubicBezTo>
                <a:cubicBezTo>
                  <a:pt x="678959" y="-1331"/>
                  <a:pt x="187101" y="-17784"/>
                  <a:pt x="0" y="13716"/>
                </a:cubicBezTo>
                <a:cubicBezTo>
                  <a:pt x="-114" y="7033"/>
                  <a:pt x="103" y="342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graphicFrame>
        <p:nvGraphicFramePr>
          <p:cNvPr id="7" name="TextBox 4">
            <a:extLst>
              <a:ext uri="{FF2B5EF4-FFF2-40B4-BE49-F238E27FC236}">
                <a16:creationId xmlns:a16="http://schemas.microsoft.com/office/drawing/2014/main" id="{E449EC3F-83D9-0E55-A653-E1DC1E586DAD}"/>
              </a:ext>
            </a:extLst>
          </p:cNvPr>
          <p:cNvGraphicFramePr/>
          <p:nvPr/>
        </p:nvGraphicFramePr>
        <p:xfrm>
          <a:off x="3486014" y="1337867"/>
          <a:ext cx="5175384" cy="41521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3B757417-0438-0448-8FE4-5C713658B412}"/>
              </a:ext>
            </a:extLst>
          </p:cNvPr>
          <p:cNvPicPr>
            <a:picLocks noChangeAspect="1"/>
          </p:cNvPicPr>
          <p:nvPr/>
        </p:nvPicPr>
        <p:blipFill>
          <a:blip r:embed="rId7"/>
          <a:stretch>
            <a:fillRect/>
          </a:stretch>
        </p:blipFill>
        <p:spPr>
          <a:xfrm>
            <a:off x="533056" y="1337867"/>
            <a:ext cx="1819346" cy="1839515"/>
          </a:xfrm>
          <a:prstGeom prst="rect">
            <a:avLst/>
          </a:prstGeom>
        </p:spPr>
      </p:pic>
    </p:spTree>
    <p:extLst>
      <p:ext uri="{BB962C8B-B14F-4D97-AF65-F5344CB8AC3E}">
        <p14:creationId xmlns:p14="http://schemas.microsoft.com/office/powerpoint/2010/main" val="527150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sp>
        <p:nvSpPr>
          <p:cNvPr id="3" name="Title 2">
            <a:extLst>
              <a:ext uri="{FF2B5EF4-FFF2-40B4-BE49-F238E27FC236}">
                <a16:creationId xmlns:a16="http://schemas.microsoft.com/office/drawing/2014/main" id="{8BC907A9-A973-B54C-B4F8-DB3D229B72BF}"/>
              </a:ext>
            </a:extLst>
          </p:cNvPr>
          <p:cNvSpPr>
            <a:spLocks noGrp="1"/>
          </p:cNvSpPr>
          <p:nvPr>
            <p:ph type="title"/>
          </p:nvPr>
        </p:nvSpPr>
        <p:spPr>
          <a:xfrm>
            <a:off x="429370" y="1036155"/>
            <a:ext cx="8263890" cy="1075811"/>
          </a:xfrm>
        </p:spPr>
        <p:txBody>
          <a:bodyPr anchor="b">
            <a:normAutofit/>
          </a:bodyPr>
          <a:lstStyle/>
          <a:p>
            <a:r>
              <a:rPr lang="en-GB" sz="4050" b="1"/>
              <a:t>Success today at SMC!</a:t>
            </a:r>
            <a:endParaRPr lang="en-GB" sz="4050"/>
          </a:p>
        </p:txBody>
      </p:sp>
      <p:sp>
        <p:nvSpPr>
          <p:cNvPr id="7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70" y="2118408"/>
            <a:ext cx="8229600" cy="13716"/>
          </a:xfrm>
          <a:custGeom>
            <a:avLst/>
            <a:gdLst>
              <a:gd name="connsiteX0" fmla="*/ 0 w 8229600"/>
              <a:gd name="connsiteY0" fmla="*/ 0 h 13716"/>
              <a:gd name="connsiteX1" fmla="*/ 521208 w 8229600"/>
              <a:gd name="connsiteY1" fmla="*/ 0 h 13716"/>
              <a:gd name="connsiteX2" fmla="*/ 1371600 w 8229600"/>
              <a:gd name="connsiteY2" fmla="*/ 0 h 13716"/>
              <a:gd name="connsiteX3" fmla="*/ 2221992 w 8229600"/>
              <a:gd name="connsiteY3" fmla="*/ 0 h 13716"/>
              <a:gd name="connsiteX4" fmla="*/ 3072384 w 8229600"/>
              <a:gd name="connsiteY4" fmla="*/ 0 h 13716"/>
              <a:gd name="connsiteX5" fmla="*/ 3511296 w 8229600"/>
              <a:gd name="connsiteY5" fmla="*/ 0 h 13716"/>
              <a:gd name="connsiteX6" fmla="*/ 4114800 w 8229600"/>
              <a:gd name="connsiteY6" fmla="*/ 0 h 13716"/>
              <a:gd name="connsiteX7" fmla="*/ 4553712 w 8229600"/>
              <a:gd name="connsiteY7" fmla="*/ 0 h 13716"/>
              <a:gd name="connsiteX8" fmla="*/ 5239512 w 8229600"/>
              <a:gd name="connsiteY8" fmla="*/ 0 h 13716"/>
              <a:gd name="connsiteX9" fmla="*/ 5843016 w 8229600"/>
              <a:gd name="connsiteY9" fmla="*/ 0 h 13716"/>
              <a:gd name="connsiteX10" fmla="*/ 6611112 w 8229600"/>
              <a:gd name="connsiteY10" fmla="*/ 0 h 13716"/>
              <a:gd name="connsiteX11" fmla="*/ 7461504 w 8229600"/>
              <a:gd name="connsiteY11" fmla="*/ 0 h 13716"/>
              <a:gd name="connsiteX12" fmla="*/ 8229600 w 8229600"/>
              <a:gd name="connsiteY12" fmla="*/ 0 h 13716"/>
              <a:gd name="connsiteX13" fmla="*/ 8229600 w 8229600"/>
              <a:gd name="connsiteY13" fmla="*/ 13716 h 13716"/>
              <a:gd name="connsiteX14" fmla="*/ 7461504 w 8229600"/>
              <a:gd name="connsiteY14" fmla="*/ 13716 h 13716"/>
              <a:gd name="connsiteX15" fmla="*/ 6940296 w 8229600"/>
              <a:gd name="connsiteY15" fmla="*/ 13716 h 13716"/>
              <a:gd name="connsiteX16" fmla="*/ 6419088 w 8229600"/>
              <a:gd name="connsiteY16" fmla="*/ 13716 h 13716"/>
              <a:gd name="connsiteX17" fmla="*/ 5650992 w 8229600"/>
              <a:gd name="connsiteY17" fmla="*/ 13716 h 13716"/>
              <a:gd name="connsiteX18" fmla="*/ 5129784 w 8229600"/>
              <a:gd name="connsiteY18" fmla="*/ 13716 h 13716"/>
              <a:gd name="connsiteX19" fmla="*/ 4690872 w 8229600"/>
              <a:gd name="connsiteY19" fmla="*/ 13716 h 13716"/>
              <a:gd name="connsiteX20" fmla="*/ 4087368 w 8229600"/>
              <a:gd name="connsiteY20" fmla="*/ 13716 h 13716"/>
              <a:gd name="connsiteX21" fmla="*/ 3401568 w 8229600"/>
              <a:gd name="connsiteY21" fmla="*/ 13716 h 13716"/>
              <a:gd name="connsiteX22" fmla="*/ 2798064 w 8229600"/>
              <a:gd name="connsiteY22" fmla="*/ 13716 h 13716"/>
              <a:gd name="connsiteX23" fmla="*/ 2276856 w 8229600"/>
              <a:gd name="connsiteY23" fmla="*/ 13716 h 13716"/>
              <a:gd name="connsiteX24" fmla="*/ 1426464 w 8229600"/>
              <a:gd name="connsiteY24" fmla="*/ 13716 h 13716"/>
              <a:gd name="connsiteX25" fmla="*/ 740664 w 8229600"/>
              <a:gd name="connsiteY25" fmla="*/ 13716 h 13716"/>
              <a:gd name="connsiteX26" fmla="*/ 0 w 8229600"/>
              <a:gd name="connsiteY26" fmla="*/ 13716 h 13716"/>
              <a:gd name="connsiteX27" fmla="*/ 0 w 8229600"/>
              <a:gd name="connsiteY27"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3716"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9169" y="6566"/>
                  <a:pt x="8229218" y="9895"/>
                  <a:pt x="8229600" y="13716"/>
                </a:cubicBezTo>
                <a:cubicBezTo>
                  <a:pt x="7940706" y="-13865"/>
                  <a:pt x="7792584" y="-20581"/>
                  <a:pt x="7461504" y="13716"/>
                </a:cubicBezTo>
                <a:cubicBezTo>
                  <a:pt x="7130424" y="48013"/>
                  <a:pt x="7080072" y="39273"/>
                  <a:pt x="6940296" y="13716"/>
                </a:cubicBezTo>
                <a:cubicBezTo>
                  <a:pt x="6800520" y="-11841"/>
                  <a:pt x="6672872" y="22099"/>
                  <a:pt x="6419088" y="13716"/>
                </a:cubicBezTo>
                <a:cubicBezTo>
                  <a:pt x="6165304" y="5333"/>
                  <a:pt x="5869721" y="415"/>
                  <a:pt x="5650992" y="13716"/>
                </a:cubicBezTo>
                <a:cubicBezTo>
                  <a:pt x="5432263" y="27017"/>
                  <a:pt x="5308310" y="-1549"/>
                  <a:pt x="5129784" y="13716"/>
                </a:cubicBezTo>
                <a:cubicBezTo>
                  <a:pt x="4951258" y="28981"/>
                  <a:pt x="4799696" y="10785"/>
                  <a:pt x="4690872" y="13716"/>
                </a:cubicBezTo>
                <a:cubicBezTo>
                  <a:pt x="4582048" y="16647"/>
                  <a:pt x="4311124" y="-12408"/>
                  <a:pt x="4087368" y="13716"/>
                </a:cubicBezTo>
                <a:cubicBezTo>
                  <a:pt x="3863612" y="39840"/>
                  <a:pt x="3730288" y="8802"/>
                  <a:pt x="3401568" y="13716"/>
                </a:cubicBezTo>
                <a:cubicBezTo>
                  <a:pt x="3072848" y="18630"/>
                  <a:pt x="3020684" y="27853"/>
                  <a:pt x="2798064" y="13716"/>
                </a:cubicBezTo>
                <a:cubicBezTo>
                  <a:pt x="2575444" y="-421"/>
                  <a:pt x="2440915" y="-11924"/>
                  <a:pt x="2276856" y="13716"/>
                </a:cubicBezTo>
                <a:cubicBezTo>
                  <a:pt x="2112797" y="39356"/>
                  <a:pt x="1726502" y="-14132"/>
                  <a:pt x="1426464" y="13716"/>
                </a:cubicBezTo>
                <a:cubicBezTo>
                  <a:pt x="1126426" y="41564"/>
                  <a:pt x="992925" y="16444"/>
                  <a:pt x="740664" y="13716"/>
                </a:cubicBezTo>
                <a:cubicBezTo>
                  <a:pt x="488403" y="10988"/>
                  <a:pt x="195650" y="-20633"/>
                  <a:pt x="0" y="13716"/>
                </a:cubicBezTo>
                <a:cubicBezTo>
                  <a:pt x="120" y="8944"/>
                  <a:pt x="-32" y="6034"/>
                  <a:pt x="0" y="0"/>
                </a:cubicBezTo>
                <a:close/>
              </a:path>
              <a:path w="8229600" h="13716"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29365" y="6754"/>
                  <a:pt x="8229865" y="9234"/>
                  <a:pt x="8229600" y="13716"/>
                </a:cubicBezTo>
                <a:cubicBezTo>
                  <a:pt x="8075287" y="30482"/>
                  <a:pt x="7821366" y="17278"/>
                  <a:pt x="7626096" y="13716"/>
                </a:cubicBezTo>
                <a:cubicBezTo>
                  <a:pt x="7430826" y="10154"/>
                  <a:pt x="7320004" y="-14241"/>
                  <a:pt x="7022592" y="13716"/>
                </a:cubicBezTo>
                <a:cubicBezTo>
                  <a:pt x="6725180" y="41673"/>
                  <a:pt x="6348804" y="-18597"/>
                  <a:pt x="6172200" y="13716"/>
                </a:cubicBezTo>
                <a:cubicBezTo>
                  <a:pt x="5995596" y="46029"/>
                  <a:pt x="5788102" y="18318"/>
                  <a:pt x="5650992" y="13716"/>
                </a:cubicBezTo>
                <a:cubicBezTo>
                  <a:pt x="5513882" y="9114"/>
                  <a:pt x="5198399" y="24549"/>
                  <a:pt x="4882896" y="13716"/>
                </a:cubicBezTo>
                <a:cubicBezTo>
                  <a:pt x="4567393" y="2883"/>
                  <a:pt x="4557008" y="22393"/>
                  <a:pt x="4443984" y="13716"/>
                </a:cubicBezTo>
                <a:cubicBezTo>
                  <a:pt x="4330960" y="5039"/>
                  <a:pt x="4061674" y="24319"/>
                  <a:pt x="3758184" y="13716"/>
                </a:cubicBezTo>
                <a:cubicBezTo>
                  <a:pt x="3454694" y="3113"/>
                  <a:pt x="3380392" y="14547"/>
                  <a:pt x="3236976" y="13716"/>
                </a:cubicBezTo>
                <a:cubicBezTo>
                  <a:pt x="3093560" y="12885"/>
                  <a:pt x="2632116" y="33035"/>
                  <a:pt x="2386584" y="13716"/>
                </a:cubicBezTo>
                <a:cubicBezTo>
                  <a:pt x="2141052" y="-5603"/>
                  <a:pt x="2110884" y="24205"/>
                  <a:pt x="1947672" y="13716"/>
                </a:cubicBezTo>
                <a:cubicBezTo>
                  <a:pt x="1784460" y="3227"/>
                  <a:pt x="1535467" y="-4111"/>
                  <a:pt x="1261872" y="13716"/>
                </a:cubicBezTo>
                <a:cubicBezTo>
                  <a:pt x="988277" y="31543"/>
                  <a:pt x="1021096" y="5803"/>
                  <a:pt x="822960" y="13716"/>
                </a:cubicBezTo>
                <a:cubicBezTo>
                  <a:pt x="624824" y="21629"/>
                  <a:pt x="298309" y="-3289"/>
                  <a:pt x="0" y="13716"/>
                </a:cubicBezTo>
                <a:cubicBezTo>
                  <a:pt x="52" y="10594"/>
                  <a:pt x="386" y="5364"/>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pic>
        <p:nvPicPr>
          <p:cNvPr id="8" name="Picture 7">
            <a:extLst>
              <a:ext uri="{FF2B5EF4-FFF2-40B4-BE49-F238E27FC236}">
                <a16:creationId xmlns:a16="http://schemas.microsoft.com/office/drawing/2014/main" id="{E01C9784-0B72-4F4D-9902-82634C8830CD}"/>
              </a:ext>
            </a:extLst>
          </p:cNvPr>
          <p:cNvPicPr>
            <a:picLocks noChangeAspect="1"/>
          </p:cNvPicPr>
          <p:nvPr/>
        </p:nvPicPr>
        <p:blipFill rotWithShape="1">
          <a:blip r:embed="rId2"/>
          <a:srcRect r="2820" b="-3"/>
          <a:stretch/>
        </p:blipFill>
        <p:spPr>
          <a:xfrm>
            <a:off x="6081279" y="2404872"/>
            <a:ext cx="2744669" cy="2852928"/>
          </a:xfrm>
          <a:prstGeom prst="rect">
            <a:avLst/>
          </a:prstGeom>
        </p:spPr>
      </p:pic>
      <p:graphicFrame>
        <p:nvGraphicFramePr>
          <p:cNvPr id="6" name="Content Placeholder 3">
            <a:extLst>
              <a:ext uri="{FF2B5EF4-FFF2-40B4-BE49-F238E27FC236}">
                <a16:creationId xmlns:a16="http://schemas.microsoft.com/office/drawing/2014/main" id="{D9748ADE-BEBE-BA82-B43E-202A673F7E26}"/>
              </a:ext>
            </a:extLst>
          </p:cNvPr>
          <p:cNvGraphicFramePr>
            <a:graphicFrameLocks noGrp="1"/>
          </p:cNvGraphicFramePr>
          <p:nvPr>
            <p:ph idx="1"/>
          </p:nvPr>
        </p:nvGraphicFramePr>
        <p:xfrm>
          <a:off x="318052" y="2290870"/>
          <a:ext cx="5763226" cy="3446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75427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0B1F0-43FC-4009-A760-9F8FAF5889F3}"/>
              </a:ext>
            </a:extLst>
          </p:cNvPr>
          <p:cNvSpPr>
            <a:spLocks noGrp="1"/>
          </p:cNvSpPr>
          <p:nvPr>
            <p:ph type="title"/>
          </p:nvPr>
        </p:nvSpPr>
        <p:spPr/>
        <p:txBody>
          <a:bodyPr/>
          <a:lstStyle/>
          <a:p>
            <a:r>
              <a:rPr lang="en-GB" dirty="0"/>
              <a:t>Rewards using Marvellous Me!</a:t>
            </a:r>
          </a:p>
        </p:txBody>
      </p:sp>
      <p:sp>
        <p:nvSpPr>
          <p:cNvPr id="3" name="Text Placeholder 2">
            <a:extLst>
              <a:ext uri="{FF2B5EF4-FFF2-40B4-BE49-F238E27FC236}">
                <a16:creationId xmlns:a16="http://schemas.microsoft.com/office/drawing/2014/main" id="{EB7C6231-AF8F-45EE-A11B-9DD6F55E4C43}"/>
              </a:ext>
            </a:extLst>
          </p:cNvPr>
          <p:cNvSpPr>
            <a:spLocks noGrp="1"/>
          </p:cNvSpPr>
          <p:nvPr>
            <p:ph type="body" idx="1"/>
          </p:nvPr>
        </p:nvSpPr>
        <p:spPr/>
        <p:txBody>
          <a:bodyPr/>
          <a:lstStyle/>
          <a:p>
            <a:endParaRPr lang="en-GB"/>
          </a:p>
        </p:txBody>
      </p:sp>
      <p:pic>
        <p:nvPicPr>
          <p:cNvPr id="4" name="Picture 3">
            <a:extLst>
              <a:ext uri="{FF2B5EF4-FFF2-40B4-BE49-F238E27FC236}">
                <a16:creationId xmlns:a16="http://schemas.microsoft.com/office/drawing/2014/main" id="{5391539D-AC93-486E-A66C-F9F57F6421CD}"/>
              </a:ext>
            </a:extLst>
          </p:cNvPr>
          <p:cNvPicPr>
            <a:picLocks noChangeAspect="1"/>
          </p:cNvPicPr>
          <p:nvPr/>
        </p:nvPicPr>
        <p:blipFill>
          <a:blip r:embed="rId2"/>
          <a:stretch>
            <a:fillRect/>
          </a:stretch>
        </p:blipFill>
        <p:spPr>
          <a:xfrm>
            <a:off x="6162262" y="2848558"/>
            <a:ext cx="2393933" cy="2393933"/>
          </a:xfrm>
          <a:prstGeom prst="rect">
            <a:avLst/>
          </a:prstGeom>
        </p:spPr>
      </p:pic>
      <p:pic>
        <p:nvPicPr>
          <p:cNvPr id="5" name="Picture 4">
            <a:extLst>
              <a:ext uri="{FF2B5EF4-FFF2-40B4-BE49-F238E27FC236}">
                <a16:creationId xmlns:a16="http://schemas.microsoft.com/office/drawing/2014/main" id="{5247FC10-BC62-4A06-96A5-7AD92722B796}"/>
              </a:ext>
            </a:extLst>
          </p:cNvPr>
          <p:cNvPicPr>
            <a:picLocks noChangeAspect="1"/>
          </p:cNvPicPr>
          <p:nvPr/>
        </p:nvPicPr>
        <p:blipFill>
          <a:blip r:embed="rId3"/>
          <a:stretch>
            <a:fillRect/>
          </a:stretch>
        </p:blipFill>
        <p:spPr>
          <a:xfrm>
            <a:off x="1949414" y="3244054"/>
            <a:ext cx="3335769" cy="2045629"/>
          </a:xfrm>
          <a:prstGeom prst="rect">
            <a:avLst/>
          </a:prstGeom>
        </p:spPr>
      </p:pic>
    </p:spTree>
    <p:extLst>
      <p:ext uri="{BB962C8B-B14F-4D97-AF65-F5344CB8AC3E}">
        <p14:creationId xmlns:p14="http://schemas.microsoft.com/office/powerpoint/2010/main" val="4062896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269EF-C6A1-496C-B5C0-6A07AD09EB9A}"/>
              </a:ext>
            </a:extLst>
          </p:cNvPr>
          <p:cNvSpPr>
            <a:spLocks noGrp="1"/>
          </p:cNvSpPr>
          <p:nvPr>
            <p:ph type="title"/>
          </p:nvPr>
        </p:nvSpPr>
        <p:spPr>
          <a:xfrm>
            <a:off x="107504" y="24149"/>
            <a:ext cx="8229600" cy="1508127"/>
          </a:xfrm>
        </p:spPr>
        <p:txBody>
          <a:bodyPr/>
          <a:lstStyle/>
          <a:p>
            <a:pPr algn="l"/>
            <a:r>
              <a:rPr lang="en-GB" sz="3600" b="1" dirty="0">
                <a:latin typeface="Comic Sans MS" panose="030F0702030302020204" pitchFamily="66" charset="0"/>
              </a:rPr>
              <a:t>Zones of Regulation</a:t>
            </a:r>
          </a:p>
        </p:txBody>
      </p:sp>
      <p:pic>
        <p:nvPicPr>
          <p:cNvPr id="4" name="Picture 3">
            <a:extLst>
              <a:ext uri="{FF2B5EF4-FFF2-40B4-BE49-F238E27FC236}">
                <a16:creationId xmlns:a16="http://schemas.microsoft.com/office/drawing/2014/main" id="{5D699F77-6B96-4584-9DB8-666647E68541}"/>
              </a:ext>
            </a:extLst>
          </p:cNvPr>
          <p:cNvPicPr>
            <a:picLocks noChangeAspect="1"/>
          </p:cNvPicPr>
          <p:nvPr/>
        </p:nvPicPr>
        <p:blipFill>
          <a:blip r:embed="rId2"/>
          <a:stretch>
            <a:fillRect/>
          </a:stretch>
        </p:blipFill>
        <p:spPr>
          <a:xfrm>
            <a:off x="189036" y="1847350"/>
            <a:ext cx="4350409" cy="3163299"/>
          </a:xfrm>
          <a:prstGeom prst="rect">
            <a:avLst/>
          </a:prstGeom>
        </p:spPr>
      </p:pic>
      <p:pic>
        <p:nvPicPr>
          <p:cNvPr id="5" name="Picture 4">
            <a:extLst>
              <a:ext uri="{FF2B5EF4-FFF2-40B4-BE49-F238E27FC236}">
                <a16:creationId xmlns:a16="http://schemas.microsoft.com/office/drawing/2014/main" id="{74927FE2-5170-4CC6-99C0-66A8DD1A245A}"/>
              </a:ext>
            </a:extLst>
          </p:cNvPr>
          <p:cNvPicPr>
            <a:picLocks noChangeAspect="1"/>
          </p:cNvPicPr>
          <p:nvPr/>
        </p:nvPicPr>
        <p:blipFill>
          <a:blip r:embed="rId3"/>
          <a:stretch>
            <a:fillRect/>
          </a:stretch>
        </p:blipFill>
        <p:spPr>
          <a:xfrm>
            <a:off x="4596660" y="14049"/>
            <a:ext cx="4608518" cy="6858000"/>
          </a:xfrm>
          <a:prstGeom prst="rect">
            <a:avLst/>
          </a:prstGeom>
        </p:spPr>
      </p:pic>
    </p:spTree>
    <p:extLst>
      <p:ext uri="{BB962C8B-B14F-4D97-AF65-F5344CB8AC3E}">
        <p14:creationId xmlns:p14="http://schemas.microsoft.com/office/powerpoint/2010/main" val="2309272223"/>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Shape 60"/>
          <p:cNvSpPr>
            <a:spLocks noGrp="1"/>
          </p:cNvSpPr>
          <p:nvPr>
            <p:ph type="title"/>
          </p:nvPr>
        </p:nvSpPr>
        <p:spPr>
          <a:xfrm>
            <a:off x="421428" y="692696"/>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fontScale="90000"/>
          </a:bodyPr>
          <a:lstStyle>
            <a:lvl1pPr>
              <a:defRPr>
                <a:latin typeface="Comic Sans MS"/>
                <a:ea typeface="Comic Sans MS"/>
                <a:cs typeface="Comic Sans MS"/>
                <a:sym typeface="Comic Sans MS"/>
              </a:defRPr>
            </a:lvl1pPr>
          </a:lstStyle>
          <a:p>
            <a:pPr lvl="0">
              <a:defRPr sz="1800"/>
            </a:pPr>
            <a:r>
              <a:rPr sz="4400" dirty="0"/>
              <a:t>Bullying</a:t>
            </a:r>
            <a:r>
              <a:rPr lang="en-GB" sz="4400" dirty="0"/>
              <a:t> is never ok and always needs to be addressed</a:t>
            </a:r>
            <a:br>
              <a:rPr lang="en-GB" sz="4400" dirty="0"/>
            </a:br>
            <a:r>
              <a:rPr lang="en-GB" sz="4400" dirty="0">
                <a:solidFill>
                  <a:srgbClr val="7030A0"/>
                </a:solidFill>
              </a:rPr>
              <a:t>But bullying</a:t>
            </a:r>
            <a:r>
              <a:rPr sz="4400" dirty="0">
                <a:solidFill>
                  <a:srgbClr val="7030A0"/>
                </a:solidFill>
              </a:rPr>
              <a:t> is not…</a:t>
            </a:r>
          </a:p>
        </p:txBody>
      </p:sp>
      <p:sp>
        <p:nvSpPr>
          <p:cNvPr id="61" name="Shape 61"/>
          <p:cNvSpPr>
            <a:spLocks noGrp="1"/>
          </p:cNvSpPr>
          <p:nvPr>
            <p:ph type="body" idx="1"/>
          </p:nvPr>
        </p:nvSpPr>
        <p:spPr>
          <a:xfrm>
            <a:off x="457200" y="2319955"/>
            <a:ext cx="8229600"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marL="236601" lvl="0" indent="-236601" defTabSz="841247">
              <a:lnSpc>
                <a:spcPct val="90000"/>
              </a:lnSpc>
              <a:spcBef>
                <a:spcPts val="500"/>
              </a:spcBef>
              <a:buFont typeface="Comic Sans MS"/>
              <a:buChar char="•"/>
              <a:defRPr sz="1800"/>
            </a:pPr>
            <a:r>
              <a:rPr sz="2208" dirty="0">
                <a:solidFill>
                  <a:srgbClr val="7030A0"/>
                </a:solidFill>
                <a:latin typeface="Comic Sans MS"/>
                <a:ea typeface="Comic Sans MS"/>
                <a:cs typeface="Comic Sans MS"/>
                <a:sym typeface="Comic Sans MS"/>
              </a:rPr>
              <a:t>Not liking someone</a:t>
            </a:r>
          </a:p>
          <a:p>
            <a:pPr marL="236601" lvl="0" indent="-236601" defTabSz="841247">
              <a:lnSpc>
                <a:spcPct val="90000"/>
              </a:lnSpc>
              <a:spcBef>
                <a:spcPts val="500"/>
              </a:spcBef>
              <a:buFont typeface="Comic Sans MS"/>
              <a:buChar char="•"/>
              <a:defRPr sz="1800"/>
            </a:pPr>
            <a:r>
              <a:rPr sz="2208" dirty="0">
                <a:solidFill>
                  <a:srgbClr val="7030A0"/>
                </a:solidFill>
                <a:latin typeface="Comic Sans MS"/>
                <a:ea typeface="Comic Sans MS"/>
                <a:cs typeface="Comic Sans MS"/>
                <a:sym typeface="Comic Sans MS"/>
              </a:rPr>
              <a:t>Being excluded</a:t>
            </a:r>
          </a:p>
          <a:p>
            <a:pPr marL="236601" lvl="0" indent="-236601" defTabSz="841247">
              <a:lnSpc>
                <a:spcPct val="90000"/>
              </a:lnSpc>
              <a:spcBef>
                <a:spcPts val="500"/>
              </a:spcBef>
              <a:buFont typeface="Comic Sans MS"/>
              <a:buChar char="•"/>
              <a:defRPr sz="1800"/>
            </a:pPr>
            <a:r>
              <a:rPr sz="2208" dirty="0">
                <a:solidFill>
                  <a:srgbClr val="7030A0"/>
                </a:solidFill>
                <a:latin typeface="Comic Sans MS"/>
                <a:ea typeface="Comic Sans MS"/>
                <a:cs typeface="Comic Sans MS"/>
                <a:sym typeface="Comic Sans MS"/>
              </a:rPr>
              <a:t>Accidentally bumping into someone</a:t>
            </a:r>
          </a:p>
          <a:p>
            <a:pPr marL="236601" lvl="0" indent="-236601" defTabSz="841247">
              <a:lnSpc>
                <a:spcPct val="90000"/>
              </a:lnSpc>
              <a:spcBef>
                <a:spcPts val="500"/>
              </a:spcBef>
              <a:buFont typeface="Comic Sans MS"/>
              <a:buChar char="•"/>
              <a:defRPr sz="1800"/>
            </a:pPr>
            <a:r>
              <a:rPr sz="2208" dirty="0">
                <a:solidFill>
                  <a:srgbClr val="7030A0"/>
                </a:solidFill>
                <a:latin typeface="Comic Sans MS"/>
                <a:ea typeface="Comic Sans MS"/>
                <a:cs typeface="Comic Sans MS"/>
                <a:sym typeface="Comic Sans MS"/>
              </a:rPr>
              <a:t>Wanting to play a game their way</a:t>
            </a:r>
          </a:p>
          <a:p>
            <a:pPr marL="236601" lvl="0" indent="-236601" defTabSz="841247">
              <a:lnSpc>
                <a:spcPct val="90000"/>
              </a:lnSpc>
              <a:spcBef>
                <a:spcPts val="500"/>
              </a:spcBef>
              <a:buFont typeface="Comic Sans MS"/>
              <a:buChar char="•"/>
              <a:defRPr sz="1800"/>
            </a:pPr>
            <a:r>
              <a:rPr sz="2208" dirty="0">
                <a:solidFill>
                  <a:srgbClr val="7030A0"/>
                </a:solidFill>
                <a:latin typeface="Comic Sans MS"/>
                <a:ea typeface="Comic Sans MS"/>
                <a:cs typeface="Comic Sans MS"/>
                <a:sym typeface="Comic Sans MS"/>
              </a:rPr>
              <a:t>A single act of telling a joke about someone</a:t>
            </a:r>
          </a:p>
          <a:p>
            <a:pPr marL="236601" lvl="0" indent="-236601" defTabSz="841247">
              <a:lnSpc>
                <a:spcPct val="90000"/>
              </a:lnSpc>
              <a:spcBef>
                <a:spcPts val="500"/>
              </a:spcBef>
              <a:buFont typeface="Comic Sans MS"/>
              <a:buChar char="•"/>
              <a:defRPr sz="1800"/>
            </a:pPr>
            <a:r>
              <a:rPr sz="2208" dirty="0">
                <a:solidFill>
                  <a:srgbClr val="7030A0"/>
                </a:solidFill>
                <a:latin typeface="Comic Sans MS"/>
                <a:ea typeface="Comic Sans MS"/>
                <a:cs typeface="Comic Sans MS"/>
                <a:sym typeface="Comic Sans MS"/>
              </a:rPr>
              <a:t>Arguing</a:t>
            </a:r>
          </a:p>
          <a:p>
            <a:pPr marL="236601" lvl="0" indent="-236601" defTabSz="841247">
              <a:lnSpc>
                <a:spcPct val="90000"/>
              </a:lnSpc>
              <a:spcBef>
                <a:spcPts val="500"/>
              </a:spcBef>
              <a:buFont typeface="Comic Sans MS"/>
              <a:buChar char="•"/>
              <a:defRPr sz="1800"/>
            </a:pPr>
            <a:r>
              <a:rPr sz="2208" dirty="0">
                <a:solidFill>
                  <a:srgbClr val="7030A0"/>
                </a:solidFill>
                <a:latin typeface="Comic Sans MS"/>
                <a:ea typeface="Comic Sans MS"/>
                <a:cs typeface="Comic Sans MS"/>
                <a:sym typeface="Comic Sans MS"/>
              </a:rPr>
              <a:t>Isolated incidents of unpleasantness, aggression or meanness</a:t>
            </a:r>
          </a:p>
          <a:p>
            <a:pPr marL="315468" lvl="0" indent="-315468" defTabSz="841247">
              <a:lnSpc>
                <a:spcPct val="90000"/>
              </a:lnSpc>
              <a:buSzTx/>
              <a:buNone/>
              <a:defRPr sz="1800"/>
            </a:pPr>
            <a:endParaRPr sz="2208" dirty="0">
              <a:latin typeface="Comic Sans MS"/>
              <a:ea typeface="Comic Sans MS"/>
              <a:cs typeface="Comic Sans MS"/>
              <a:sym typeface="Comic Sans MS"/>
            </a:endParaRPr>
          </a:p>
          <a:p>
            <a:pPr marL="315468" lvl="0" indent="-315468" defTabSz="841247">
              <a:lnSpc>
                <a:spcPct val="90000"/>
              </a:lnSpc>
              <a:spcBef>
                <a:spcPts val="500"/>
              </a:spcBef>
              <a:buSzTx/>
              <a:buNone/>
              <a:defRPr sz="1800"/>
            </a:pPr>
            <a:r>
              <a:rPr sz="2208" dirty="0">
                <a:latin typeface="Comic Sans MS"/>
                <a:ea typeface="Comic Sans MS"/>
                <a:cs typeface="Comic Sans MS"/>
                <a:sym typeface="Comic Sans MS"/>
              </a:rPr>
              <a:t>However, all of these would be taken seriously and discussed as a learning point with your children. </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Shape 63"/>
          <p:cNvSpPr>
            <a:spLocks noGrp="1"/>
          </p:cNvSpPr>
          <p:nvPr>
            <p:ph type="body" idx="1"/>
          </p:nvPr>
        </p:nvSpPr>
        <p:spPr>
          <a:xfrm>
            <a:off x="179512" y="260648"/>
            <a:ext cx="8784976" cy="6480720"/>
          </a:xfrm>
          <a:prstGeom prst="rect">
            <a:avLst/>
          </a:prstGeom>
          <a:extLst>
            <a:ext uri="{C572A759-6A51-4108-AA02-DFA0A04FC94B}">
              <ma14:wrappingTextBoxFlag xmlns:ma14="http://schemas.microsoft.com/office/mac/drawingml/2011/main" xmlns="" val="1"/>
            </a:ext>
          </a:extLst>
        </p:spPr>
        <p:txBody>
          <a:bodyPr lIns="0" tIns="0" rIns="0" bIns="0">
            <a:normAutofit fontScale="92500" lnSpcReduction="20000"/>
          </a:bodyPr>
          <a:lstStyle/>
          <a:p>
            <a:pPr marL="332613" lvl="0" indent="-332613" defTabSz="886968">
              <a:lnSpc>
                <a:spcPct val="150000"/>
              </a:lnSpc>
              <a:spcBef>
                <a:spcPts val="500"/>
              </a:spcBef>
              <a:buSzTx/>
              <a:buNone/>
              <a:defRPr sz="1800"/>
            </a:pPr>
            <a:r>
              <a:rPr sz="2000" dirty="0">
                <a:latin typeface="Comic Sans MS"/>
                <a:ea typeface="Comic Sans MS"/>
                <a:cs typeface="Comic Sans MS"/>
                <a:sym typeface="Comic Sans MS"/>
              </a:rPr>
              <a:t>There is no legal definition of bullying. However, it’s usually defined as </a:t>
            </a:r>
            <a:r>
              <a:rPr sz="2000" dirty="0" err="1">
                <a:latin typeface="Comic Sans MS"/>
                <a:ea typeface="Comic Sans MS"/>
                <a:cs typeface="Comic Sans MS"/>
                <a:sym typeface="Comic Sans MS"/>
              </a:rPr>
              <a:t>behaviour</a:t>
            </a:r>
            <a:r>
              <a:rPr sz="2000" dirty="0">
                <a:latin typeface="Comic Sans MS"/>
                <a:ea typeface="Comic Sans MS"/>
                <a:cs typeface="Comic Sans MS"/>
                <a:sym typeface="Comic Sans MS"/>
              </a:rPr>
              <a:t> that is:</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repeated</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intended to hurt someone either physically or emotionally</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often aimed at certain groups, </a:t>
            </a:r>
            <a:r>
              <a:rPr lang="en-GB" sz="2000" dirty="0">
                <a:latin typeface="Comic Sans MS"/>
                <a:ea typeface="Comic Sans MS"/>
                <a:cs typeface="Comic Sans MS"/>
                <a:sym typeface="Comic Sans MS"/>
              </a:rPr>
              <a:t>e.g.</a:t>
            </a:r>
            <a:r>
              <a:rPr sz="2000" dirty="0">
                <a:latin typeface="Comic Sans MS"/>
                <a:ea typeface="Comic Sans MS"/>
                <a:cs typeface="Comic Sans MS"/>
                <a:sym typeface="Comic Sans MS"/>
              </a:rPr>
              <a:t> because of race, religion, gender or sexual orientation</a:t>
            </a:r>
          </a:p>
          <a:p>
            <a:pPr marL="332613" lvl="0" indent="-332613" defTabSz="886968">
              <a:lnSpc>
                <a:spcPct val="150000"/>
              </a:lnSpc>
              <a:spcBef>
                <a:spcPts val="500"/>
              </a:spcBef>
              <a:buSzTx/>
              <a:buNone/>
              <a:defRPr sz="1800"/>
            </a:pPr>
            <a:r>
              <a:rPr sz="2000" dirty="0">
                <a:latin typeface="Comic Sans MS"/>
                <a:ea typeface="Comic Sans MS"/>
                <a:cs typeface="Comic Sans MS"/>
                <a:sym typeface="Comic Sans MS"/>
              </a:rPr>
              <a:t>It takes many forms and can include:</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physical assault</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teasing</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making threats</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name calling</a:t>
            </a:r>
          </a:p>
          <a:p>
            <a:pPr marL="249459" lvl="0" indent="-249459" defTabSz="886968">
              <a:lnSpc>
                <a:spcPct val="150000"/>
              </a:lnSpc>
              <a:spcBef>
                <a:spcPts val="500"/>
              </a:spcBef>
              <a:buFont typeface="Comic Sans MS"/>
              <a:buChar char="•"/>
              <a:defRPr sz="1800"/>
            </a:pPr>
            <a:r>
              <a:rPr sz="2000" dirty="0">
                <a:latin typeface="Comic Sans MS"/>
                <a:ea typeface="Comic Sans MS"/>
                <a:cs typeface="Comic Sans MS"/>
                <a:sym typeface="Comic Sans MS"/>
              </a:rPr>
              <a:t>cyber bullying - bullying via mobile phone or online (</a:t>
            </a:r>
            <a:r>
              <a:rPr lang="en-GB" sz="2000" dirty="0">
                <a:latin typeface="Comic Sans MS"/>
                <a:ea typeface="Comic Sans MS"/>
                <a:cs typeface="Comic Sans MS"/>
                <a:sym typeface="Comic Sans MS"/>
              </a:rPr>
              <a:t>e.g.</a:t>
            </a:r>
            <a:r>
              <a:rPr sz="2000" dirty="0">
                <a:latin typeface="Comic Sans MS"/>
                <a:ea typeface="Comic Sans MS"/>
                <a:cs typeface="Comic Sans MS"/>
                <a:sym typeface="Comic Sans MS"/>
              </a:rPr>
              <a:t> email, social networks and instant messenger)</a:t>
            </a:r>
          </a:p>
          <a:p>
            <a:pPr marL="332613" lvl="0" indent="-332613" defTabSz="886968">
              <a:lnSpc>
                <a:spcPct val="150000"/>
              </a:lnSpc>
              <a:buFont typeface="Comic Sans MS"/>
              <a:buChar char="•"/>
              <a:defRPr sz="1800"/>
            </a:pPr>
            <a:endParaRPr sz="2000" dirty="0">
              <a:latin typeface="Comic Sans MS"/>
              <a:ea typeface="Comic Sans MS"/>
              <a:cs typeface="Comic Sans MS"/>
              <a:sym typeface="Comic Sans MS"/>
            </a:endParaRPr>
          </a:p>
          <a:p>
            <a:pPr marL="332613" lvl="0" indent="-332613" defTabSz="886968">
              <a:lnSpc>
                <a:spcPct val="150000"/>
              </a:lnSpc>
              <a:spcBef>
                <a:spcPts val="500"/>
              </a:spcBef>
              <a:buSzTx/>
              <a:buNone/>
              <a:defRPr sz="1800"/>
            </a:pPr>
            <a:r>
              <a:rPr sz="2000" dirty="0">
                <a:latin typeface="Comic Sans MS"/>
                <a:ea typeface="Comic Sans MS"/>
                <a:cs typeface="Comic Sans MS"/>
                <a:sym typeface="Comic Sans MS"/>
              </a:rPr>
              <a:t>Our anti-bullying policy is on the school website. </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idx="4294967295"/>
          </p:nvPr>
        </p:nvSpPr>
        <p:spPr>
          <a:xfrm>
            <a:off x="457200" y="274637"/>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b="1" dirty="0"/>
              <a:t>Places, partners and groups</a:t>
            </a:r>
          </a:p>
        </p:txBody>
      </p:sp>
      <p:sp>
        <p:nvSpPr>
          <p:cNvPr id="72" name="Shape 72"/>
          <p:cNvSpPr>
            <a:spLocks noGrp="1"/>
          </p:cNvSpPr>
          <p:nvPr>
            <p:ph type="body" idx="4294967295"/>
          </p:nvPr>
        </p:nvSpPr>
        <p:spPr>
          <a:xfrm>
            <a:off x="457200" y="1600200"/>
            <a:ext cx="8229600"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lvl="0" defTabSz="749808">
              <a:lnSpc>
                <a:spcPct val="90000"/>
              </a:lnSpc>
              <a:spcBef>
                <a:spcPts val="600"/>
              </a:spcBef>
              <a:buSzTx/>
              <a:buFont typeface="Arial" panose="020B0604020202020204" pitchFamily="34" charset="0"/>
              <a:buChar char="•"/>
              <a:defRPr sz="1800"/>
            </a:pPr>
            <a:r>
              <a:rPr sz="2624" dirty="0">
                <a:latin typeface="Comic Sans MS"/>
                <a:ea typeface="Comic Sans MS"/>
                <a:cs typeface="Comic Sans MS"/>
                <a:sym typeface="Comic Sans MS"/>
              </a:rPr>
              <a:t>Children will learn independently, in pairs and in groups.</a:t>
            </a:r>
          </a:p>
          <a:p>
            <a:pPr marL="281177" lvl="0" indent="-281177" defTabSz="749808">
              <a:lnSpc>
                <a:spcPct val="90000"/>
              </a:lnSpc>
              <a:spcBef>
                <a:spcPts val="600"/>
              </a:spcBef>
              <a:buSzTx/>
              <a:buNone/>
              <a:defRPr sz="1800"/>
            </a:pPr>
            <a:endParaRPr sz="2624" dirty="0">
              <a:latin typeface="Comic Sans MS"/>
              <a:ea typeface="Comic Sans MS"/>
              <a:cs typeface="Comic Sans MS"/>
              <a:sym typeface="Comic Sans MS"/>
            </a:endParaRPr>
          </a:p>
          <a:p>
            <a:pPr lvl="0" defTabSz="749808">
              <a:lnSpc>
                <a:spcPct val="90000"/>
              </a:lnSpc>
              <a:spcBef>
                <a:spcPts val="600"/>
              </a:spcBef>
              <a:buSzTx/>
              <a:buFont typeface="Arial" panose="020B0604020202020204" pitchFamily="34" charset="0"/>
              <a:buChar char="•"/>
              <a:defRPr sz="1800"/>
            </a:pPr>
            <a:r>
              <a:rPr sz="2624" dirty="0">
                <a:latin typeface="Comic Sans MS"/>
                <a:ea typeface="Comic Sans MS"/>
                <a:cs typeface="Comic Sans MS"/>
                <a:sym typeface="Comic Sans MS"/>
              </a:rPr>
              <a:t>Children’s places and groups will change regularly, according to learning styles, ability, social groups.</a:t>
            </a:r>
          </a:p>
          <a:p>
            <a:pPr marL="281177" lvl="0" indent="-281177" defTabSz="749808">
              <a:lnSpc>
                <a:spcPct val="90000"/>
              </a:lnSpc>
              <a:spcBef>
                <a:spcPts val="600"/>
              </a:spcBef>
              <a:buSzTx/>
              <a:buNone/>
              <a:defRPr sz="1800"/>
            </a:pPr>
            <a:endParaRPr sz="2624" dirty="0">
              <a:latin typeface="Comic Sans MS"/>
              <a:ea typeface="Comic Sans MS"/>
              <a:cs typeface="Comic Sans MS"/>
              <a:sym typeface="Comic Sans MS"/>
            </a:endParaRPr>
          </a:p>
          <a:p>
            <a:pPr lvl="0" defTabSz="749808">
              <a:lnSpc>
                <a:spcPct val="90000"/>
              </a:lnSpc>
              <a:spcBef>
                <a:spcPts val="600"/>
              </a:spcBef>
              <a:buSzTx/>
              <a:buFont typeface="Arial" panose="020B0604020202020204" pitchFamily="34" charset="0"/>
              <a:buChar char="•"/>
              <a:defRPr sz="1800"/>
            </a:pPr>
            <a:r>
              <a:rPr sz="2624" dirty="0">
                <a:latin typeface="Comic Sans MS"/>
                <a:ea typeface="Comic Sans MS"/>
                <a:cs typeface="Comic Sans MS"/>
                <a:sym typeface="Comic Sans MS"/>
              </a:rPr>
              <a:t>Children will work in several different groups over the course of a week</a:t>
            </a:r>
            <a:r>
              <a:rPr lang="en-GB" sz="2624" dirty="0">
                <a:latin typeface="Comic Sans MS"/>
                <a:ea typeface="Comic Sans MS"/>
                <a:cs typeface="Comic Sans MS"/>
                <a:sym typeface="Comic Sans MS"/>
              </a:rPr>
              <a:t> and with different adults</a:t>
            </a:r>
            <a:r>
              <a:rPr sz="2624" dirty="0">
                <a:latin typeface="Comic Sans MS"/>
                <a:ea typeface="Comic Sans MS"/>
                <a:cs typeface="Comic Sans MS"/>
                <a:sym typeface="Comic Sans MS"/>
              </a:rPr>
              <a:t>.</a:t>
            </a:r>
            <a:endParaRPr lang="en-GB" sz="2624" dirty="0">
              <a:latin typeface="Comic Sans MS"/>
              <a:ea typeface="Comic Sans MS"/>
              <a:cs typeface="Comic Sans MS"/>
              <a:sym typeface="Comic Sans MS"/>
            </a:endParaRPr>
          </a:p>
          <a:p>
            <a:pPr marL="281177" lvl="0" indent="-281177" defTabSz="749808">
              <a:lnSpc>
                <a:spcPct val="90000"/>
              </a:lnSpc>
              <a:spcBef>
                <a:spcPts val="600"/>
              </a:spcBef>
              <a:buSzTx/>
              <a:buNone/>
              <a:defRPr sz="1800"/>
            </a:pPr>
            <a:endParaRPr lang="en-GB" sz="2624" dirty="0">
              <a:latin typeface="Comic Sans MS"/>
              <a:ea typeface="Comic Sans MS"/>
              <a:cs typeface="Comic Sans MS"/>
              <a:sym typeface="Comic Sans MS"/>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1AFD3-2D22-42B8-8372-EFE989AB90BE}"/>
              </a:ext>
            </a:extLst>
          </p:cNvPr>
          <p:cNvSpPr>
            <a:spLocks noGrp="1"/>
          </p:cNvSpPr>
          <p:nvPr>
            <p:ph type="title"/>
          </p:nvPr>
        </p:nvSpPr>
        <p:spPr>
          <a:xfrm>
            <a:off x="457200" y="92075"/>
            <a:ext cx="8229600" cy="816646"/>
          </a:xfrm>
        </p:spPr>
        <p:txBody>
          <a:bodyPr/>
          <a:lstStyle/>
          <a:p>
            <a:r>
              <a:rPr lang="en-GB" b="1" dirty="0">
                <a:latin typeface="Comic Sans MS" panose="030F0702030302020204" pitchFamily="66" charset="0"/>
              </a:rPr>
              <a:t>Earrings policy</a:t>
            </a:r>
          </a:p>
        </p:txBody>
      </p:sp>
      <p:pic>
        <p:nvPicPr>
          <p:cNvPr id="4" name="Picture 3">
            <a:extLst>
              <a:ext uri="{FF2B5EF4-FFF2-40B4-BE49-F238E27FC236}">
                <a16:creationId xmlns:a16="http://schemas.microsoft.com/office/drawing/2014/main" id="{29319DF8-0368-4712-82B5-748DE1D343EE}"/>
              </a:ext>
            </a:extLst>
          </p:cNvPr>
          <p:cNvPicPr>
            <a:picLocks noChangeAspect="1"/>
          </p:cNvPicPr>
          <p:nvPr/>
        </p:nvPicPr>
        <p:blipFill>
          <a:blip r:embed="rId2"/>
          <a:stretch>
            <a:fillRect/>
          </a:stretch>
        </p:blipFill>
        <p:spPr>
          <a:xfrm>
            <a:off x="7469199" y="5129936"/>
            <a:ext cx="1674801" cy="1728064"/>
          </a:xfrm>
          <a:prstGeom prst="rect">
            <a:avLst/>
          </a:prstGeom>
        </p:spPr>
      </p:pic>
      <p:sp>
        <p:nvSpPr>
          <p:cNvPr id="3" name="Text Placeholder 2">
            <a:extLst>
              <a:ext uri="{FF2B5EF4-FFF2-40B4-BE49-F238E27FC236}">
                <a16:creationId xmlns:a16="http://schemas.microsoft.com/office/drawing/2014/main" id="{E19C1BBF-E6ED-4EBE-8DEE-DFABD8874BD9}"/>
              </a:ext>
            </a:extLst>
          </p:cNvPr>
          <p:cNvSpPr>
            <a:spLocks noGrp="1"/>
          </p:cNvSpPr>
          <p:nvPr>
            <p:ph type="body" idx="1"/>
          </p:nvPr>
        </p:nvSpPr>
        <p:spPr>
          <a:xfrm>
            <a:off x="403349" y="876155"/>
            <a:ext cx="8283451" cy="5257800"/>
          </a:xfrm>
        </p:spPr>
        <p:txBody>
          <a:bodyPr/>
          <a:lstStyle/>
          <a:p>
            <a:r>
              <a:rPr lang="en-GB" sz="2400" dirty="0">
                <a:latin typeface="Comic Sans MS" panose="030F0702030302020204" pitchFamily="66" charset="0"/>
              </a:rPr>
              <a:t>A single stud earring in each ear is permitted only.</a:t>
            </a:r>
          </a:p>
          <a:p>
            <a:endParaRPr lang="en-GB" sz="1000" dirty="0">
              <a:latin typeface="Comic Sans MS" panose="030F0702030302020204" pitchFamily="66" charset="0"/>
            </a:endParaRPr>
          </a:p>
          <a:p>
            <a:r>
              <a:rPr lang="en-GB" sz="2400" dirty="0">
                <a:latin typeface="Comic Sans MS" panose="030F0702030302020204" pitchFamily="66" charset="0"/>
              </a:rPr>
              <a:t>Earrings </a:t>
            </a:r>
            <a:r>
              <a:rPr lang="en-GB" sz="2400" b="1" dirty="0">
                <a:solidFill>
                  <a:srgbClr val="FF0000"/>
                </a:solidFill>
                <a:latin typeface="Comic Sans MS" panose="030F0702030302020204" pitchFamily="66" charset="0"/>
              </a:rPr>
              <a:t>must not be worn for PE and should be taken out the night before, or removed by the pupil before their lesson.</a:t>
            </a:r>
          </a:p>
          <a:p>
            <a:endParaRPr lang="en-GB" sz="1000" dirty="0">
              <a:latin typeface="Comic Sans MS" panose="030F0702030302020204" pitchFamily="66" charset="0"/>
            </a:endParaRPr>
          </a:p>
          <a:p>
            <a:r>
              <a:rPr lang="en-GB" sz="2400" dirty="0">
                <a:latin typeface="Comic Sans MS" panose="030F0702030302020204" pitchFamily="66" charset="0"/>
              </a:rPr>
              <a:t>Staff are not permitted to tape ears for pupils and this should be done at home, if the piercings are new and cannot be removed.</a:t>
            </a:r>
          </a:p>
          <a:p>
            <a:endParaRPr lang="en-GB" sz="1000" dirty="0">
              <a:latin typeface="Comic Sans MS" panose="030F0702030302020204" pitchFamily="66" charset="0"/>
            </a:endParaRPr>
          </a:p>
          <a:p>
            <a:r>
              <a:rPr lang="en-GB" sz="2400" dirty="0">
                <a:latin typeface="Comic Sans MS" panose="030F0702030302020204" pitchFamily="66" charset="0"/>
              </a:rPr>
              <a:t>Tape increases the risk of the earring being caught and pulled and could result in serious injury to the ear lobe</a:t>
            </a:r>
            <a:r>
              <a:rPr lang="en-GB" dirty="0">
                <a:latin typeface="Comic Sans MS" panose="030F0702030302020204" pitchFamily="66" charset="0"/>
              </a:rPr>
              <a:t>.</a:t>
            </a:r>
          </a:p>
        </p:txBody>
      </p:sp>
    </p:spTree>
    <p:extLst>
      <p:ext uri="{BB962C8B-B14F-4D97-AF65-F5344CB8AC3E}">
        <p14:creationId xmlns:p14="http://schemas.microsoft.com/office/powerpoint/2010/main" val="212427234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4CEBD-D30C-435D-8FD0-8D1C5CDE9D2F}"/>
              </a:ext>
            </a:extLst>
          </p:cNvPr>
          <p:cNvSpPr>
            <a:spLocks noGrp="1"/>
          </p:cNvSpPr>
          <p:nvPr>
            <p:ph type="title"/>
          </p:nvPr>
        </p:nvSpPr>
        <p:spPr/>
        <p:txBody>
          <a:bodyPr/>
          <a:lstStyle/>
          <a:p>
            <a:r>
              <a:rPr lang="en-GB" b="1" dirty="0">
                <a:latin typeface="Comic Sans MS" panose="030F0702030302020204" pitchFamily="66" charset="0"/>
              </a:rPr>
              <a:t>Hair</a:t>
            </a:r>
          </a:p>
        </p:txBody>
      </p:sp>
      <p:sp>
        <p:nvSpPr>
          <p:cNvPr id="3" name="Text Placeholder 2">
            <a:extLst>
              <a:ext uri="{FF2B5EF4-FFF2-40B4-BE49-F238E27FC236}">
                <a16:creationId xmlns:a16="http://schemas.microsoft.com/office/drawing/2014/main" id="{ABA76EE7-E46F-4F18-8D40-32610393F311}"/>
              </a:ext>
            </a:extLst>
          </p:cNvPr>
          <p:cNvSpPr>
            <a:spLocks noGrp="1"/>
          </p:cNvSpPr>
          <p:nvPr>
            <p:ph type="body" idx="1"/>
          </p:nvPr>
        </p:nvSpPr>
        <p:spPr>
          <a:xfrm>
            <a:off x="457200" y="1508126"/>
            <a:ext cx="6286500" cy="5257800"/>
          </a:xfrm>
        </p:spPr>
        <p:txBody>
          <a:bodyPr/>
          <a:lstStyle/>
          <a:p>
            <a:r>
              <a:rPr lang="en-GB" sz="2400" dirty="0">
                <a:latin typeface="Comic Sans MS" panose="030F0702030302020204" pitchFamily="66" charset="0"/>
              </a:rPr>
              <a:t>Mid-length to long hair is to be tied back at all times.</a:t>
            </a:r>
          </a:p>
          <a:p>
            <a:endParaRPr lang="en-GB" sz="2400" dirty="0">
              <a:latin typeface="Comic Sans MS" panose="030F0702030302020204" pitchFamily="66" charset="0"/>
            </a:endParaRPr>
          </a:p>
          <a:p>
            <a:r>
              <a:rPr lang="en-GB" sz="2400" dirty="0">
                <a:latin typeface="Comic Sans MS" panose="030F0702030302020204" pitchFamily="66" charset="0"/>
              </a:rPr>
              <a:t>We may ask long fringes to be clipped back if they are preventing a child from seeing their work.</a:t>
            </a:r>
          </a:p>
          <a:p>
            <a:endParaRPr lang="en-GB" sz="2400" dirty="0">
              <a:latin typeface="Comic Sans MS" panose="030F0702030302020204" pitchFamily="66" charset="0"/>
            </a:endParaRPr>
          </a:p>
          <a:p>
            <a:r>
              <a:rPr lang="en-GB" sz="2400" dirty="0">
                <a:latin typeface="Comic Sans MS" panose="030F0702030302020204" pitchFamily="66" charset="0"/>
              </a:rPr>
              <a:t>Please use school colour or plain black/ brown hair ties only.</a:t>
            </a:r>
          </a:p>
          <a:p>
            <a:endParaRPr lang="en-GB" sz="2400" dirty="0">
              <a:latin typeface="Comic Sans MS" panose="030F0702030302020204" pitchFamily="66" charset="0"/>
            </a:endParaRPr>
          </a:p>
          <a:p>
            <a:r>
              <a:rPr lang="en-GB" sz="2400" dirty="0">
                <a:latin typeface="Comic Sans MS" panose="030F0702030302020204" pitchFamily="66" charset="0"/>
              </a:rPr>
              <a:t>Large bows and shiny headbands/ animal/ fancy headbands are not permitted.</a:t>
            </a:r>
          </a:p>
        </p:txBody>
      </p:sp>
      <p:pic>
        <p:nvPicPr>
          <p:cNvPr id="2050" name="Picture 2" descr="Green Hair Bows Alligator Hair Clips ...">
            <a:extLst>
              <a:ext uri="{FF2B5EF4-FFF2-40B4-BE49-F238E27FC236}">
                <a16:creationId xmlns:a16="http://schemas.microsoft.com/office/drawing/2014/main" id="{C2158DFC-217F-4785-8A65-3B987A4354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79963" y="1837556"/>
            <a:ext cx="19431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ide Band Velvet Headband for Baby ...">
            <a:extLst>
              <a:ext uri="{FF2B5EF4-FFF2-40B4-BE49-F238E27FC236}">
                <a16:creationId xmlns:a16="http://schemas.microsoft.com/office/drawing/2014/main" id="{057BBB21-6D2D-462A-8BFB-660AEE8D17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9951" y="4437112"/>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3498339"/>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kids-jumping.jpg" descr="kids-jumping"/>
          <p:cNvPicPr/>
          <p:nvPr/>
        </p:nvPicPr>
        <p:blipFill>
          <a:blip r:embed="rId2"/>
          <a:stretch>
            <a:fillRect/>
          </a:stretch>
        </p:blipFill>
        <p:spPr>
          <a:xfrm>
            <a:off x="6444208" y="3846801"/>
            <a:ext cx="2479675" cy="2006601"/>
          </a:xfrm>
          <a:prstGeom prst="rect">
            <a:avLst/>
          </a:prstGeom>
          <a:ln w="12700">
            <a:miter lim="400000"/>
          </a:ln>
        </p:spPr>
      </p:pic>
      <p:sp>
        <p:nvSpPr>
          <p:cNvPr id="75" name="Shape 75"/>
          <p:cNvSpPr>
            <a:spLocks noGrp="1"/>
          </p:cNvSpPr>
          <p:nvPr>
            <p:ph type="title" idx="4294967295"/>
          </p:nvPr>
        </p:nvSpPr>
        <p:spPr>
          <a:xfrm>
            <a:off x="468312" y="260349"/>
            <a:ext cx="8229601" cy="1143002"/>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b="1" dirty="0"/>
              <a:t>Progress for every child</a:t>
            </a:r>
          </a:p>
        </p:txBody>
      </p:sp>
      <p:sp>
        <p:nvSpPr>
          <p:cNvPr id="76" name="Shape 76"/>
          <p:cNvSpPr>
            <a:spLocks noGrp="1"/>
          </p:cNvSpPr>
          <p:nvPr>
            <p:ph type="body" idx="4294967295"/>
          </p:nvPr>
        </p:nvSpPr>
        <p:spPr>
          <a:xfrm>
            <a:off x="457200" y="1600200"/>
            <a:ext cx="8229600"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Work aims to be at correct level of challenge</a:t>
            </a:r>
            <a:r>
              <a:rPr lang="en-GB" sz="2576" dirty="0">
                <a:latin typeface="Comic Sans MS"/>
                <a:ea typeface="Comic Sans MS"/>
                <a:cs typeface="Comic Sans MS"/>
                <a:sym typeface="Comic Sans MS"/>
              </a:rPr>
              <a:t> </a:t>
            </a:r>
            <a:r>
              <a:rPr sz="2576" dirty="0">
                <a:latin typeface="Comic Sans MS"/>
                <a:ea typeface="Comic Sans MS"/>
                <a:cs typeface="Comic Sans MS"/>
                <a:sym typeface="Comic Sans MS"/>
              </a:rPr>
              <a:t>for each child</a:t>
            </a:r>
          </a:p>
          <a:p>
            <a:pPr marL="276034" lvl="0" indent="-276034" defTabSz="841247">
              <a:lnSpc>
                <a:spcPct val="80000"/>
              </a:lnSpc>
              <a:spcBef>
                <a:spcPts val="600"/>
              </a:spcBef>
              <a:buFont typeface="Comic Sans MS"/>
              <a:buChar char="•"/>
              <a:defRPr sz="1800"/>
            </a:pPr>
            <a:r>
              <a:rPr lang="en-GB" sz="2576" dirty="0">
                <a:latin typeface="Comic Sans MS"/>
                <a:ea typeface="Comic Sans MS"/>
                <a:cs typeface="Comic Sans MS"/>
                <a:sym typeface="Comic Sans MS"/>
              </a:rPr>
              <a:t>T</a:t>
            </a:r>
            <a:r>
              <a:rPr sz="2576" dirty="0">
                <a:latin typeface="Comic Sans MS"/>
                <a:ea typeface="Comic Sans MS"/>
                <a:cs typeface="Comic Sans MS"/>
                <a:sym typeface="Comic Sans MS"/>
              </a:rPr>
              <a:t>A, SENCo or Class Teacher guided sessions</a:t>
            </a: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Additional support or challenge</a:t>
            </a: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Learning with others at similar level</a:t>
            </a: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Learning with others at different levels</a:t>
            </a: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Paired work</a:t>
            </a: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Same task, different expectations</a:t>
            </a: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Same objective, different task</a:t>
            </a: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Different objective, different task</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6">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6">
                                            <p:txEl>
                                              <p:pRg st="7" end="7"/>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hape 78"/>
          <p:cNvSpPr>
            <a:spLocks noGrp="1"/>
          </p:cNvSpPr>
          <p:nvPr>
            <p:ph type="title" idx="4294967295"/>
          </p:nvPr>
        </p:nvSpPr>
        <p:spPr>
          <a:xfrm>
            <a:off x="467544" y="0"/>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b="1" dirty="0"/>
              <a:t>Expected </a:t>
            </a:r>
            <a:r>
              <a:rPr sz="4400" b="1" dirty="0" err="1"/>
              <a:t>Progre</a:t>
            </a:r>
            <a:r>
              <a:rPr lang="en-GB" sz="4400" b="1" dirty="0"/>
              <a:t>ss in Year 2</a:t>
            </a:r>
            <a:endParaRPr sz="4400" b="1" dirty="0"/>
          </a:p>
        </p:txBody>
      </p:sp>
      <p:sp>
        <p:nvSpPr>
          <p:cNvPr id="79" name="Shape 79"/>
          <p:cNvSpPr>
            <a:spLocks noGrp="1"/>
          </p:cNvSpPr>
          <p:nvPr>
            <p:ph type="body" idx="4294967295"/>
          </p:nvPr>
        </p:nvSpPr>
        <p:spPr>
          <a:xfrm>
            <a:off x="323528" y="1340768"/>
            <a:ext cx="8229601" cy="4525963"/>
          </a:xfrm>
          <a:prstGeom prst="rect">
            <a:avLst/>
          </a:prstGeom>
          <a:extLst>
            <a:ext uri="{C572A759-6A51-4108-AA02-DFA0A04FC94B}">
              <ma14:wrappingTextBoxFlag xmlns:ma14="http://schemas.microsoft.com/office/mac/drawingml/2011/main" xmlns="" val="1"/>
            </a:ext>
          </a:extLst>
        </p:spPr>
        <p:txBody>
          <a:bodyPr lIns="0" tIns="0" rIns="0" bIns="0">
            <a:noAutofit/>
          </a:bodyPr>
          <a:lstStyle/>
          <a:p>
            <a:pPr marL="270890" lvl="0" indent="-270890" defTabSz="722376">
              <a:lnSpc>
                <a:spcPct val="80000"/>
              </a:lnSpc>
              <a:spcBef>
                <a:spcPts val="400"/>
              </a:spcBef>
              <a:buSzTx/>
              <a:buNone/>
              <a:defRPr sz="1800"/>
            </a:pPr>
            <a:r>
              <a:rPr lang="en-GB" sz="2500" dirty="0">
                <a:latin typeface="Comic Sans MS"/>
                <a:ea typeface="Comic Sans MS"/>
                <a:cs typeface="Comic Sans MS"/>
                <a:sym typeface="Comic Sans MS"/>
              </a:rPr>
              <a:t>   </a:t>
            </a:r>
          </a:p>
          <a:p>
            <a:pPr defTabSz="722376">
              <a:lnSpc>
                <a:spcPct val="80000"/>
              </a:lnSpc>
              <a:spcBef>
                <a:spcPts val="400"/>
              </a:spcBef>
              <a:buSzTx/>
              <a:defRPr sz="1800"/>
            </a:pPr>
            <a:r>
              <a:rPr sz="2500" dirty="0">
                <a:latin typeface="Comic Sans MS"/>
                <a:ea typeface="Comic Sans MS"/>
                <a:cs typeface="Comic Sans MS"/>
                <a:sym typeface="Comic Sans MS"/>
              </a:rPr>
              <a:t>Milestones have been set in order to ensure sufficient progress throughout the year. </a:t>
            </a:r>
          </a:p>
          <a:p>
            <a:pPr marL="270890" lvl="0" indent="-270890" defTabSz="722376">
              <a:lnSpc>
                <a:spcPct val="80000"/>
              </a:lnSpc>
              <a:spcBef>
                <a:spcPts val="600"/>
              </a:spcBef>
              <a:buSzTx/>
              <a:buNone/>
              <a:defRPr sz="1800"/>
            </a:pPr>
            <a:endParaRPr sz="2500" dirty="0">
              <a:latin typeface="Comic Sans MS"/>
              <a:ea typeface="Comic Sans MS"/>
              <a:cs typeface="Comic Sans MS"/>
              <a:sym typeface="Comic Sans MS"/>
            </a:endParaRPr>
          </a:p>
          <a:p>
            <a:pPr defTabSz="722376">
              <a:lnSpc>
                <a:spcPct val="80000"/>
              </a:lnSpc>
              <a:spcBef>
                <a:spcPts val="400"/>
              </a:spcBef>
              <a:buSzTx/>
              <a:defRPr sz="1800"/>
            </a:pPr>
            <a:r>
              <a:rPr sz="2500" dirty="0">
                <a:latin typeface="Comic Sans MS"/>
                <a:ea typeface="Comic Sans MS"/>
                <a:cs typeface="Comic Sans MS"/>
                <a:sym typeface="Comic Sans MS"/>
              </a:rPr>
              <a:t>Children making a slower rate of progress or who are at risk of not meeting their personal target  are monitored closely, with various booster sessions and personalised tasks. </a:t>
            </a:r>
          </a:p>
          <a:p>
            <a:pPr marL="270890" lvl="0" indent="-270890" defTabSz="722376">
              <a:lnSpc>
                <a:spcPct val="80000"/>
              </a:lnSpc>
              <a:spcBef>
                <a:spcPts val="600"/>
              </a:spcBef>
              <a:buSzTx/>
              <a:buNone/>
              <a:defRPr sz="1800"/>
            </a:pPr>
            <a:endParaRPr sz="2500" dirty="0">
              <a:latin typeface="Comic Sans MS"/>
              <a:ea typeface="Comic Sans MS"/>
              <a:cs typeface="Comic Sans MS"/>
              <a:sym typeface="Comic Sans MS"/>
            </a:endParaRPr>
          </a:p>
          <a:p>
            <a:pPr defTabSz="722376">
              <a:lnSpc>
                <a:spcPct val="80000"/>
              </a:lnSpc>
              <a:spcBef>
                <a:spcPts val="400"/>
              </a:spcBef>
              <a:buSzTx/>
              <a:defRPr sz="1800"/>
            </a:pPr>
            <a:r>
              <a:rPr sz="2500" dirty="0">
                <a:latin typeface="Comic Sans MS"/>
                <a:ea typeface="Comic Sans MS"/>
                <a:cs typeface="Comic Sans MS"/>
                <a:sym typeface="Comic Sans MS"/>
              </a:rPr>
              <a:t>Children who are making accelerated progress are given  opportunities to complete tasks which reflect their ability, with support as needed. </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9">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A3C210E6-A35A-4F68-8D60-801A019C7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Henri Rousseau Images | Free CC0 Art, Vintage Illustrations &amp; Paintings ...">
            <a:extLst>
              <a:ext uri="{FF2B5EF4-FFF2-40B4-BE49-F238E27FC236}">
                <a16:creationId xmlns:a16="http://schemas.microsoft.com/office/drawing/2014/main" id="{6BA86B6F-27FD-7655-1D2B-A3CF6520C725}"/>
              </a:ext>
            </a:extLst>
          </p:cNvPr>
          <p:cNvPicPr>
            <a:picLocks noChangeAspect="1"/>
          </p:cNvPicPr>
          <p:nvPr/>
        </p:nvPicPr>
        <p:blipFill>
          <a:blip r:embed="rId2"/>
          <a:srcRect l="14186" r="8687" b="-2"/>
          <a:stretch/>
        </p:blipFill>
        <p:spPr>
          <a:xfrm>
            <a:off x="2352291" y="10"/>
            <a:ext cx="3734478"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8" name="Picture 7" descr="A drawing of a cart&#10;&#10;Description automatically generated">
            <a:extLst>
              <a:ext uri="{FF2B5EF4-FFF2-40B4-BE49-F238E27FC236}">
                <a16:creationId xmlns:a16="http://schemas.microsoft.com/office/drawing/2014/main" id="{1DA19EA1-0E24-D5AB-4D7A-C160557BF2CC}"/>
              </a:ext>
            </a:extLst>
          </p:cNvPr>
          <p:cNvPicPr>
            <a:picLocks noChangeAspect="1"/>
          </p:cNvPicPr>
          <p:nvPr/>
        </p:nvPicPr>
        <p:blipFill>
          <a:blip r:embed="rId3">
            <a:extLst>
              <a:ext uri="{837473B0-CC2E-450A-ABE3-18F120FF3D39}">
                <a1611:picAttrSrcUrl xmlns:a1611="http://schemas.microsoft.com/office/drawing/2016/11/main" r:id="rId4"/>
              </a:ext>
            </a:extLst>
          </a:blip>
          <a:srcRect l="16669" r="16159"/>
          <a:stretch/>
        </p:blipFill>
        <p:spPr>
          <a:xfrm>
            <a:off x="5536267" y="3456433"/>
            <a:ext cx="3607733" cy="3401568"/>
          </a:xfrm>
          <a:custGeom>
            <a:avLst/>
            <a:gdLst/>
            <a:ahLst/>
            <a:cxnLst/>
            <a:rect l="l" t="t" r="r" b="b"/>
            <a:pathLst>
              <a:path w="4810310" h="3401568">
                <a:moveTo>
                  <a:pt x="781270" y="0"/>
                </a:moveTo>
                <a:lnTo>
                  <a:pt x="4810310" y="0"/>
                </a:lnTo>
                <a:lnTo>
                  <a:pt x="4810310" y="3401568"/>
                </a:lnTo>
                <a:lnTo>
                  <a:pt x="0" y="3401568"/>
                </a:lnTo>
                <a:lnTo>
                  <a:pt x="1963" y="3397912"/>
                </a:lnTo>
                <a:cubicBezTo>
                  <a:pt x="454182" y="2512619"/>
                  <a:pt x="736170" y="1430108"/>
                  <a:pt x="776876" y="254399"/>
                </a:cubicBezTo>
                <a:close/>
              </a:path>
            </a:pathLst>
          </a:custGeom>
        </p:spPr>
      </p:pic>
      <p:pic>
        <p:nvPicPr>
          <p:cNvPr id="5" name="Picture 4" descr="A colorful sculptures in a room&#10;&#10;Description automatically generated">
            <a:extLst>
              <a:ext uri="{FF2B5EF4-FFF2-40B4-BE49-F238E27FC236}">
                <a16:creationId xmlns:a16="http://schemas.microsoft.com/office/drawing/2014/main" id="{43042AFB-11AB-310A-55E4-88B28395F3E1}"/>
              </a:ext>
            </a:extLst>
          </p:cNvPr>
          <p:cNvPicPr>
            <a:picLocks noChangeAspect="1"/>
          </p:cNvPicPr>
          <p:nvPr/>
        </p:nvPicPr>
        <p:blipFill>
          <a:blip r:embed="rId5">
            <a:extLst>
              <a:ext uri="{837473B0-CC2E-450A-ABE3-18F120FF3D39}">
                <a1611:picAttrSrcUrl xmlns:a1611="http://schemas.microsoft.com/office/drawing/2016/11/main" r:id="rId6"/>
              </a:ext>
            </a:extLst>
          </a:blip>
          <a:srcRect l="10511" r="10209" b="-2"/>
          <a:stretch/>
        </p:blipFill>
        <p:spPr>
          <a:xfrm>
            <a:off x="2392071" y="3456432"/>
            <a:ext cx="369410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47" name="Freeform: Shape 46">
            <a:extLst>
              <a:ext uri="{FF2B5EF4-FFF2-40B4-BE49-F238E27FC236}">
                <a16:creationId xmlns:a16="http://schemas.microsoft.com/office/drawing/2014/main" id="{AC0D06B0-F19C-459E-B221-A34B506FB5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959361"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4" name="Freeform: Shape 23">
            <a:extLst>
              <a:ext uri="{FF2B5EF4-FFF2-40B4-BE49-F238E27FC236}">
                <a16:creationId xmlns:a16="http://schemas.microsoft.com/office/drawing/2014/main" id="{345B26DA-1C6B-4C66-81C9-9C1877FC2D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952502"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E8D210A-3043-AF23-CA69-960A586179F8}"/>
              </a:ext>
            </a:extLst>
          </p:cNvPr>
          <p:cNvSpPr>
            <a:spLocks noGrp="1"/>
          </p:cNvSpPr>
          <p:nvPr>
            <p:ph type="title"/>
          </p:nvPr>
        </p:nvSpPr>
        <p:spPr>
          <a:xfrm>
            <a:off x="336042" y="685800"/>
            <a:ext cx="2105406" cy="1325563"/>
          </a:xfrm>
        </p:spPr>
        <p:txBody>
          <a:bodyPr>
            <a:normAutofit/>
          </a:bodyPr>
          <a:lstStyle/>
          <a:p>
            <a:r>
              <a:rPr lang="en-US" sz="2400" b="1">
                <a:ea typeface="Calibri Light"/>
                <a:cs typeface="Calibri Light"/>
              </a:rPr>
              <a:t>ART &amp; DT</a:t>
            </a:r>
          </a:p>
        </p:txBody>
      </p:sp>
      <p:sp>
        <p:nvSpPr>
          <p:cNvPr id="26" name="Rectangle 25">
            <a:extLst>
              <a:ext uri="{FF2B5EF4-FFF2-40B4-BE49-F238E27FC236}">
                <a16:creationId xmlns:a16="http://schemas.microsoft.com/office/drawing/2014/main" id="{98DE6C44-43F8-4DE4-AB81-66853FFEA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05840"/>
            <a:ext cx="96012"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Rectangle 47">
            <a:extLst>
              <a:ext uri="{FF2B5EF4-FFF2-40B4-BE49-F238E27FC236}">
                <a16:creationId xmlns:a16="http://schemas.microsoft.com/office/drawing/2014/main" id="{2409529B-9B56-4F10-BE4D-F934DB89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089941"/>
            <a:ext cx="21259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A7F5F52-6CE0-AB69-DA12-C428FAF22FD8}"/>
              </a:ext>
            </a:extLst>
          </p:cNvPr>
          <p:cNvSpPr>
            <a:spLocks noGrp="1"/>
          </p:cNvSpPr>
          <p:nvPr>
            <p:ph idx="1"/>
          </p:nvPr>
        </p:nvSpPr>
        <p:spPr>
          <a:xfrm>
            <a:off x="336042" y="2258568"/>
            <a:ext cx="2105406" cy="3922776"/>
          </a:xfrm>
        </p:spPr>
        <p:txBody>
          <a:bodyPr vert="horz" lIns="91440" tIns="45720" rIns="91440" bIns="45720" rtlCol="0">
            <a:normAutofit/>
          </a:bodyPr>
          <a:lstStyle/>
          <a:p>
            <a:pPr marL="342900" lvl="1" indent="0">
              <a:buNone/>
            </a:pPr>
            <a:r>
              <a:rPr lang="en-US" sz="1500" b="1">
                <a:ea typeface="Calibri"/>
                <a:cs typeface="Calibri"/>
              </a:rPr>
              <a:t>ART</a:t>
            </a:r>
          </a:p>
          <a:p>
            <a:pPr marL="342900" lvl="1" indent="0">
              <a:buNone/>
            </a:pPr>
            <a:r>
              <a:rPr lang="en-US" sz="1500">
                <a:ea typeface="Calibri"/>
                <a:cs typeface="Calibri"/>
              </a:rPr>
              <a:t>Yayoi Kusama</a:t>
            </a:r>
          </a:p>
          <a:p>
            <a:pPr marL="342900" lvl="1" indent="0">
              <a:buNone/>
            </a:pPr>
            <a:r>
              <a:rPr lang="en-US" sz="1500">
                <a:ea typeface="Calibri"/>
                <a:cs typeface="Calibri"/>
              </a:rPr>
              <a:t>Earth Art</a:t>
            </a:r>
          </a:p>
          <a:p>
            <a:pPr marL="342900" lvl="1" indent="0">
              <a:buNone/>
            </a:pPr>
            <a:r>
              <a:rPr lang="en-US" sz="1500">
                <a:ea typeface="Calibri"/>
                <a:cs typeface="Calibri"/>
              </a:rPr>
              <a:t>Henri Rousseau</a:t>
            </a:r>
          </a:p>
          <a:p>
            <a:pPr marL="342900" lvl="1" indent="0">
              <a:buNone/>
            </a:pPr>
            <a:endParaRPr lang="en-US" sz="1500">
              <a:ea typeface="Calibri"/>
              <a:cs typeface="Calibri"/>
            </a:endParaRPr>
          </a:p>
          <a:p>
            <a:pPr marL="342900" lvl="1" indent="0">
              <a:buNone/>
            </a:pPr>
            <a:r>
              <a:rPr lang="en-US" sz="1500" b="1">
                <a:ea typeface="Calibri"/>
                <a:cs typeface="Calibri"/>
              </a:rPr>
              <a:t>DT</a:t>
            </a:r>
            <a:endParaRPr lang="en-US" sz="1500">
              <a:ea typeface="Calibri"/>
              <a:cs typeface="Calibri"/>
            </a:endParaRPr>
          </a:p>
          <a:p>
            <a:pPr marL="342900" lvl="1" indent="0">
              <a:buNone/>
            </a:pPr>
            <a:r>
              <a:rPr lang="en-US" sz="1500">
                <a:ea typeface="Calibri"/>
                <a:cs typeface="Calibri"/>
              </a:rPr>
              <a:t>Puppets</a:t>
            </a:r>
          </a:p>
          <a:p>
            <a:pPr marL="342900" lvl="1" indent="0">
              <a:buNone/>
            </a:pPr>
            <a:r>
              <a:rPr lang="en-US" sz="1500">
                <a:ea typeface="Calibri"/>
                <a:cs typeface="Calibri"/>
              </a:rPr>
              <a:t>Vehicles</a:t>
            </a:r>
          </a:p>
          <a:p>
            <a:pPr marL="342900" lvl="1" indent="0">
              <a:buNone/>
            </a:pPr>
            <a:r>
              <a:rPr lang="en-US" sz="1500">
                <a:ea typeface="Calibri"/>
                <a:cs typeface="Calibri"/>
              </a:rPr>
              <a:t>Perfect Pizzas</a:t>
            </a:r>
          </a:p>
          <a:p>
            <a:endParaRPr lang="en-US" sz="1500">
              <a:ea typeface="Calibri"/>
              <a:cs typeface="Calibri"/>
            </a:endParaRPr>
          </a:p>
        </p:txBody>
      </p:sp>
      <p:pic>
        <p:nvPicPr>
          <p:cNvPr id="12" name="Picture 11" descr="A group of puppets on a blanket&#10;&#10;Description automatically generated">
            <a:extLst>
              <a:ext uri="{FF2B5EF4-FFF2-40B4-BE49-F238E27FC236}">
                <a16:creationId xmlns:a16="http://schemas.microsoft.com/office/drawing/2014/main" id="{5C7FA2F5-AA35-B168-1BD5-3A6D90541938}"/>
              </a:ext>
            </a:extLst>
          </p:cNvPr>
          <p:cNvPicPr>
            <a:picLocks noChangeAspect="1"/>
          </p:cNvPicPr>
          <p:nvPr/>
        </p:nvPicPr>
        <p:blipFill>
          <a:blip r:embed="rId7">
            <a:extLst>
              <a:ext uri="{837473B0-CC2E-450A-ABE3-18F120FF3D39}">
                <a1611:picAttrSrcUrl xmlns:a1611="http://schemas.microsoft.com/office/drawing/2016/11/main" r:id="rId8"/>
              </a:ext>
            </a:extLst>
          </a:blip>
          <a:srcRect r="2352" b="-4"/>
          <a:stretch/>
        </p:blipFill>
        <p:spPr>
          <a:xfrm>
            <a:off x="5553279" y="10"/>
            <a:ext cx="3590721" cy="3401558"/>
          </a:xfrm>
          <a:custGeom>
            <a:avLst/>
            <a:gdLst/>
            <a:ahLst/>
            <a:cxnLst/>
            <a:rect l="l" t="t" r="r" b="b"/>
            <a:pathLst>
              <a:path w="4787628" h="3401568">
                <a:moveTo>
                  <a:pt x="0" y="0"/>
                </a:moveTo>
                <a:lnTo>
                  <a:pt x="4787628" y="0"/>
                </a:lnTo>
                <a:lnTo>
                  <a:pt x="4787628" y="3401568"/>
                </a:lnTo>
                <a:lnTo>
                  <a:pt x="762748" y="3401568"/>
                </a:lnTo>
                <a:lnTo>
                  <a:pt x="751436" y="2963954"/>
                </a:lnTo>
                <a:cubicBezTo>
                  <a:pt x="698408" y="1942163"/>
                  <a:pt x="463174" y="995044"/>
                  <a:pt x="93264" y="192283"/>
                </a:cubicBezTo>
                <a:close/>
              </a:path>
            </a:pathLst>
          </a:custGeom>
        </p:spPr>
      </p:pic>
    </p:spTree>
    <p:extLst>
      <p:ext uri="{BB962C8B-B14F-4D97-AF65-F5344CB8AC3E}">
        <p14:creationId xmlns:p14="http://schemas.microsoft.com/office/powerpoint/2010/main" val="29984171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8D210A-3043-AF23-CA69-960A586179F8}"/>
              </a:ext>
            </a:extLst>
          </p:cNvPr>
          <p:cNvSpPr>
            <a:spLocks noGrp="1"/>
          </p:cNvSpPr>
          <p:nvPr>
            <p:ph type="title"/>
          </p:nvPr>
        </p:nvSpPr>
        <p:spPr>
          <a:xfrm>
            <a:off x="628650" y="365125"/>
            <a:ext cx="2862072" cy="1938076"/>
          </a:xfrm>
        </p:spPr>
        <p:txBody>
          <a:bodyPr>
            <a:normAutofit/>
          </a:bodyPr>
          <a:lstStyle/>
          <a:p>
            <a:r>
              <a:rPr lang="en-US" b="1">
                <a:ea typeface="Calibri Light"/>
                <a:cs typeface="Calibri Light"/>
              </a:rPr>
              <a:t>History &amp; Geography</a:t>
            </a:r>
          </a:p>
        </p:txBody>
      </p:sp>
      <p:sp>
        <p:nvSpPr>
          <p:cNvPr id="3" name="Content Placeholder 2">
            <a:extLst>
              <a:ext uri="{FF2B5EF4-FFF2-40B4-BE49-F238E27FC236}">
                <a16:creationId xmlns:a16="http://schemas.microsoft.com/office/drawing/2014/main" id="{FA7F5F52-6CE0-AB69-DA12-C428FAF22FD8}"/>
              </a:ext>
            </a:extLst>
          </p:cNvPr>
          <p:cNvSpPr>
            <a:spLocks noGrp="1"/>
          </p:cNvSpPr>
          <p:nvPr>
            <p:ph idx="1"/>
          </p:nvPr>
        </p:nvSpPr>
        <p:spPr>
          <a:xfrm>
            <a:off x="628650" y="2482589"/>
            <a:ext cx="2862072" cy="3694373"/>
          </a:xfrm>
        </p:spPr>
        <p:txBody>
          <a:bodyPr vert="horz" lIns="91440" tIns="45720" rIns="91440" bIns="45720" rtlCol="0">
            <a:normAutofit/>
          </a:bodyPr>
          <a:lstStyle/>
          <a:p>
            <a:pPr marL="342900" lvl="1" indent="0">
              <a:buNone/>
            </a:pPr>
            <a:r>
              <a:rPr lang="en-US" sz="1700" b="1">
                <a:ea typeface="Calibri"/>
                <a:cs typeface="Calibri"/>
              </a:rPr>
              <a:t>Geography</a:t>
            </a:r>
            <a:endParaRPr lang="en-US" sz="1700"/>
          </a:p>
          <a:p>
            <a:pPr marL="342900" lvl="1" indent="0">
              <a:buNone/>
            </a:pPr>
            <a:r>
              <a:rPr lang="en-US" sz="1700">
                <a:ea typeface="Calibri"/>
                <a:cs typeface="Calibri"/>
              </a:rPr>
              <a:t>Continents &amp; Oceans</a:t>
            </a:r>
          </a:p>
          <a:p>
            <a:pPr marL="342900" lvl="1" indent="0">
              <a:buNone/>
            </a:pPr>
            <a:r>
              <a:rPr lang="en-US" sz="1700">
                <a:ea typeface="Calibri"/>
                <a:cs typeface="Calibri"/>
              </a:rPr>
              <a:t>Hot &amp; Cold Places</a:t>
            </a:r>
          </a:p>
          <a:p>
            <a:pPr marL="342900" lvl="1" indent="0">
              <a:buNone/>
            </a:pPr>
            <a:r>
              <a:rPr lang="en-US" sz="1700">
                <a:ea typeface="Calibri"/>
                <a:cs typeface="Calibri"/>
              </a:rPr>
              <a:t>Mugumareno Village, Zambia</a:t>
            </a:r>
          </a:p>
          <a:p>
            <a:pPr marL="342900" lvl="1" indent="0">
              <a:buNone/>
            </a:pPr>
            <a:endParaRPr lang="en-US" sz="1700">
              <a:ea typeface="Calibri"/>
              <a:cs typeface="Calibri"/>
            </a:endParaRPr>
          </a:p>
          <a:p>
            <a:pPr marL="342900" lvl="1" indent="0">
              <a:buNone/>
            </a:pPr>
            <a:r>
              <a:rPr lang="en-US" sz="1700" b="1">
                <a:ea typeface="Calibri"/>
                <a:cs typeface="Calibri"/>
              </a:rPr>
              <a:t>DT</a:t>
            </a:r>
            <a:endParaRPr lang="en-US" sz="1700">
              <a:ea typeface="Calibri"/>
              <a:cs typeface="Calibri"/>
            </a:endParaRPr>
          </a:p>
          <a:p>
            <a:pPr marL="342900" lvl="1" indent="0">
              <a:buNone/>
            </a:pPr>
            <a:r>
              <a:rPr lang="en-US" sz="1700">
                <a:ea typeface="Calibri"/>
                <a:cs typeface="Calibri"/>
              </a:rPr>
              <a:t>Puppets</a:t>
            </a:r>
          </a:p>
          <a:p>
            <a:pPr marL="342900" lvl="1" indent="0">
              <a:buNone/>
            </a:pPr>
            <a:r>
              <a:rPr lang="en-US" sz="1700">
                <a:ea typeface="Calibri"/>
                <a:cs typeface="Calibri"/>
              </a:rPr>
              <a:t>Vehicles</a:t>
            </a:r>
          </a:p>
          <a:p>
            <a:pPr marL="342900" lvl="1" indent="0">
              <a:buNone/>
            </a:pPr>
            <a:r>
              <a:rPr lang="en-US" sz="1700">
                <a:ea typeface="Calibri"/>
                <a:cs typeface="Calibri"/>
              </a:rPr>
              <a:t>Perfect Pizzas</a:t>
            </a:r>
          </a:p>
          <a:p>
            <a:endParaRPr lang="en-US" sz="1700">
              <a:ea typeface="Calibri"/>
              <a:cs typeface="Calibri"/>
            </a:endParaRPr>
          </a:p>
        </p:txBody>
      </p:sp>
      <p:pic>
        <p:nvPicPr>
          <p:cNvPr id="9" name="Picture 8" descr="A map of the world with colorful letters and words&#10;&#10;Description automatically generated">
            <a:extLst>
              <a:ext uri="{FF2B5EF4-FFF2-40B4-BE49-F238E27FC236}">
                <a16:creationId xmlns:a16="http://schemas.microsoft.com/office/drawing/2014/main" id="{16B98846-F8BC-CDB5-0524-687F831B32BB}"/>
              </a:ext>
            </a:extLst>
          </p:cNvPr>
          <p:cNvPicPr>
            <a:picLocks noChangeAspect="1"/>
          </p:cNvPicPr>
          <p:nvPr/>
        </p:nvPicPr>
        <p:blipFill>
          <a:blip r:embed="rId2"/>
          <a:srcRect r="-3" b="9876"/>
          <a:stretch/>
        </p:blipFill>
        <p:spPr>
          <a:xfrm>
            <a:off x="3678237" y="-4"/>
            <a:ext cx="5465763"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11" name="Picture 10" descr="A painting of a city on fire&#10;&#10;Description automatically generated">
            <a:extLst>
              <a:ext uri="{FF2B5EF4-FFF2-40B4-BE49-F238E27FC236}">
                <a16:creationId xmlns:a16="http://schemas.microsoft.com/office/drawing/2014/main" id="{AB6C4AF6-F9DA-B906-68C1-15297C5B2F16}"/>
              </a:ext>
            </a:extLst>
          </p:cNvPr>
          <p:cNvPicPr>
            <a:picLocks noChangeAspect="1"/>
          </p:cNvPicPr>
          <p:nvPr/>
        </p:nvPicPr>
        <p:blipFill>
          <a:blip r:embed="rId3"/>
          <a:srcRect t="15412" r="-2" b="-2"/>
          <a:stretch/>
        </p:blipFill>
        <p:spPr>
          <a:xfrm>
            <a:off x="3545046" y="3802961"/>
            <a:ext cx="5604285"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942023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81526C-B4A0-42E3-B624-62FC2036C3F3}"/>
              </a:ext>
            </a:extLst>
          </p:cNvPr>
          <p:cNvSpPr>
            <a:spLocks noGrp="1"/>
          </p:cNvSpPr>
          <p:nvPr>
            <p:ph type="title"/>
          </p:nvPr>
        </p:nvSpPr>
        <p:spPr>
          <a:xfrm>
            <a:off x="728526" y="371719"/>
            <a:ext cx="4594473" cy="1906863"/>
          </a:xfrm>
        </p:spPr>
        <p:txBody>
          <a:bodyPr anchor="b">
            <a:normAutofit/>
          </a:bodyPr>
          <a:lstStyle/>
          <a:p>
            <a:r>
              <a:rPr lang="en-GB" b="1" dirty="0"/>
              <a:t>Science</a:t>
            </a:r>
          </a:p>
        </p:txBody>
      </p:sp>
      <p:sp>
        <p:nvSpPr>
          <p:cNvPr id="5" name="Content Placeholder 4">
            <a:extLst>
              <a:ext uri="{FF2B5EF4-FFF2-40B4-BE49-F238E27FC236}">
                <a16:creationId xmlns:a16="http://schemas.microsoft.com/office/drawing/2014/main" id="{133E981C-7BBA-4087-A7E1-B96DED3604AD}"/>
              </a:ext>
            </a:extLst>
          </p:cNvPr>
          <p:cNvSpPr>
            <a:spLocks noGrp="1"/>
          </p:cNvSpPr>
          <p:nvPr>
            <p:ph idx="1"/>
          </p:nvPr>
        </p:nvSpPr>
        <p:spPr>
          <a:xfrm>
            <a:off x="728526" y="2711395"/>
            <a:ext cx="3086100" cy="3465568"/>
          </a:xfrm>
        </p:spPr>
        <p:txBody>
          <a:bodyPr>
            <a:normAutofit/>
          </a:bodyPr>
          <a:lstStyle/>
          <a:p>
            <a:r>
              <a:rPr lang="en-GB" sz="1700"/>
              <a:t>Animals &amp; Their Habitats</a:t>
            </a:r>
          </a:p>
          <a:p>
            <a:r>
              <a:rPr lang="en-GB" sz="1700"/>
              <a:t>Animals including Humans</a:t>
            </a:r>
          </a:p>
          <a:p>
            <a:r>
              <a:rPr lang="en-GB" sz="1700"/>
              <a:t>Everyday Materials</a:t>
            </a:r>
          </a:p>
          <a:p>
            <a:r>
              <a:rPr lang="en-GB" sz="1700"/>
              <a:t>Plants</a:t>
            </a:r>
          </a:p>
        </p:txBody>
      </p:sp>
      <p:pic>
        <p:nvPicPr>
          <p:cNvPr id="4" name="Picture 3">
            <a:extLst>
              <a:ext uri="{FF2B5EF4-FFF2-40B4-BE49-F238E27FC236}">
                <a16:creationId xmlns:a16="http://schemas.microsoft.com/office/drawing/2014/main" id="{17AA96B2-8F76-0628-5EC8-DC9F3103D732}"/>
              </a:ext>
            </a:extLst>
          </p:cNvPr>
          <p:cNvPicPr>
            <a:picLocks noChangeAspect="1"/>
          </p:cNvPicPr>
          <p:nvPr/>
        </p:nvPicPr>
        <p:blipFill>
          <a:blip r:embed="rId2">
            <a:extLst>
              <a:ext uri="{837473B0-CC2E-450A-ABE3-18F120FF3D39}">
                <a1611:picAttrSrcUrl xmlns:a1611="http://schemas.microsoft.com/office/drawing/2016/11/main" r:id="rId3"/>
              </a:ext>
            </a:extLst>
          </a:blip>
          <a:srcRect l="37416" r="3738" b="1"/>
          <a:stretch/>
        </p:blipFill>
        <p:spPr>
          <a:xfrm>
            <a:off x="6339726" y="3681465"/>
            <a:ext cx="2810949" cy="3176541"/>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p:spPr>
      </p:pic>
      <p:pic>
        <p:nvPicPr>
          <p:cNvPr id="3" name="Picture 2" descr="Clipart - plant growing">
            <a:extLst>
              <a:ext uri="{FF2B5EF4-FFF2-40B4-BE49-F238E27FC236}">
                <a16:creationId xmlns:a16="http://schemas.microsoft.com/office/drawing/2014/main" id="{1E7FE85C-B811-E12C-2C6E-68000146778C}"/>
              </a:ext>
            </a:extLst>
          </p:cNvPr>
          <p:cNvPicPr>
            <a:picLocks noChangeAspect="1"/>
          </p:cNvPicPr>
          <p:nvPr/>
        </p:nvPicPr>
        <p:blipFill>
          <a:blip r:embed="rId4"/>
          <a:srcRect l="22076" r="5738" b="4"/>
          <a:stretch/>
        </p:blipFill>
        <p:spPr>
          <a:xfrm>
            <a:off x="4048707" y="2457970"/>
            <a:ext cx="2593775" cy="3476265"/>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p:spPr>
      </p:pic>
      <p:pic>
        <p:nvPicPr>
          <p:cNvPr id="7" name="Picture 6">
            <a:extLst>
              <a:ext uri="{FF2B5EF4-FFF2-40B4-BE49-F238E27FC236}">
                <a16:creationId xmlns:a16="http://schemas.microsoft.com/office/drawing/2014/main" id="{D45D5AA5-7E38-4A10-9F14-BE0819E9F53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5143" r="11038" b="-2"/>
          <a:stretch/>
        </p:blipFill>
        <p:spPr>
          <a:xfrm>
            <a:off x="5715768" y="-5"/>
            <a:ext cx="3434907" cy="3536502"/>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p:spPr>
      </p:pic>
    </p:spTree>
    <p:extLst>
      <p:ext uri="{BB962C8B-B14F-4D97-AF65-F5344CB8AC3E}">
        <p14:creationId xmlns:p14="http://schemas.microsoft.com/office/powerpoint/2010/main" val="27027631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5257800"/>
          </a:xfrm>
        </p:spPr>
        <p:txBody>
          <a:bodyPr>
            <a:normAutofit/>
          </a:bodyPr>
          <a:lstStyle/>
          <a:p>
            <a:r>
              <a:rPr lang="en-GB" dirty="0">
                <a:latin typeface="Comic Sans MS" panose="030F0702030302020204" pitchFamily="66" charset="0"/>
              </a:rPr>
              <a:t>Tuesday 20</a:t>
            </a:r>
            <a:r>
              <a:rPr lang="en-GB" baseline="30000" dirty="0">
                <a:latin typeface="Comic Sans MS" panose="030F0702030302020204" pitchFamily="66" charset="0"/>
              </a:rPr>
              <a:t>th</a:t>
            </a:r>
            <a:r>
              <a:rPr lang="en-GB" dirty="0">
                <a:latin typeface="Comic Sans MS" panose="030F0702030302020204" pitchFamily="66" charset="0"/>
              </a:rPr>
              <a:t> May – </a:t>
            </a:r>
            <a:r>
              <a:rPr lang="en-GB" dirty="0" err="1">
                <a:latin typeface="Comic Sans MS" panose="030F0702030302020204" pitchFamily="66" charset="0"/>
              </a:rPr>
              <a:t>Marwell</a:t>
            </a:r>
            <a:r>
              <a:rPr lang="en-GB" dirty="0">
                <a:latin typeface="Comic Sans MS" panose="030F0702030302020204" pitchFamily="66" charset="0"/>
              </a:rPr>
              <a:t> Zoo</a:t>
            </a:r>
          </a:p>
          <a:p>
            <a:pPr lvl="1"/>
            <a:r>
              <a:rPr lang="en-GB" dirty="0">
                <a:latin typeface="Comic Sans MS" panose="030F0702030302020204" pitchFamily="66" charset="0"/>
              </a:rPr>
              <a:t>Approx. cost £30</a:t>
            </a:r>
          </a:p>
        </p:txBody>
      </p:sp>
      <p:sp>
        <p:nvSpPr>
          <p:cNvPr id="3" name="Title 2"/>
          <p:cNvSpPr>
            <a:spLocks noGrp="1"/>
          </p:cNvSpPr>
          <p:nvPr>
            <p:ph type="title"/>
          </p:nvPr>
        </p:nvSpPr>
        <p:spPr>
          <a:xfrm>
            <a:off x="457200" y="62579"/>
            <a:ext cx="8229600" cy="846142"/>
          </a:xfrm>
        </p:spPr>
        <p:txBody>
          <a:bodyPr/>
          <a:lstStyle/>
          <a:p>
            <a:r>
              <a:rPr lang="en-GB" b="1" dirty="0">
                <a:latin typeface="Comic Sans MS" panose="030F0702030302020204" pitchFamily="66" charset="0"/>
              </a:rPr>
              <a:t>Trips/ Events</a:t>
            </a:r>
          </a:p>
        </p:txBody>
      </p:sp>
      <p:pic>
        <p:nvPicPr>
          <p:cNvPr id="1026" name="Picture 2" descr="Review: Marwell Zoo in Winchester ...">
            <a:extLst>
              <a:ext uri="{FF2B5EF4-FFF2-40B4-BE49-F238E27FC236}">
                <a16:creationId xmlns:a16="http://schemas.microsoft.com/office/drawing/2014/main" id="{E26F9F5B-E6F2-4ED6-ADDA-F4C2336008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9361" y="2741324"/>
            <a:ext cx="2466975" cy="164166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y Ideal Marwell Zoo Map - ZooChat">
            <a:extLst>
              <a:ext uri="{FF2B5EF4-FFF2-40B4-BE49-F238E27FC236}">
                <a16:creationId xmlns:a16="http://schemas.microsoft.com/office/drawing/2014/main" id="{618D1A5F-EC4A-465B-9387-734C642605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8810"/>
          <a:stretch/>
        </p:blipFill>
        <p:spPr bwMode="auto">
          <a:xfrm>
            <a:off x="1396636" y="2741324"/>
            <a:ext cx="3690309" cy="391495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arwell Zoo welcomes endangered red ...">
            <a:extLst>
              <a:ext uri="{FF2B5EF4-FFF2-40B4-BE49-F238E27FC236}">
                <a16:creationId xmlns:a16="http://schemas.microsoft.com/office/drawing/2014/main" id="{DD554D8F-E71F-4ABE-8742-284A42761B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29361" y="4768498"/>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0018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up of several pencils&#10;&#10;Description automatically generated">
            <a:extLst>
              <a:ext uri="{FF2B5EF4-FFF2-40B4-BE49-F238E27FC236}">
                <a16:creationId xmlns:a16="http://schemas.microsoft.com/office/drawing/2014/main" id="{BB28F348-2BF1-CF0A-675B-E48B53B87872}"/>
              </a:ext>
            </a:extLst>
          </p:cNvPr>
          <p:cNvPicPr>
            <a:picLocks noChangeAspect="1"/>
          </p:cNvPicPr>
          <p:nvPr/>
        </p:nvPicPr>
        <p:blipFill>
          <a:blip r:embed="rId2">
            <a:extLst>
              <a:ext uri="{837473B0-CC2E-450A-ABE3-18F120FF3D39}">
                <a1611:picAttrSrcUrl xmlns:a1611="http://schemas.microsoft.com/office/drawing/2016/11/main" r:id="rId3"/>
              </a:ext>
            </a:extLst>
          </a:blip>
          <a:srcRect t="5045" r="272" b="29400"/>
          <a:stretch/>
        </p:blipFill>
        <p:spPr>
          <a:xfrm>
            <a:off x="6202989" y="-15949"/>
            <a:ext cx="2400473" cy="1624130"/>
          </a:xfrm>
          <a:prstGeom prst="rect">
            <a:avLst/>
          </a:prstGeom>
        </p:spPr>
      </p:pic>
      <p:sp>
        <p:nvSpPr>
          <p:cNvPr id="93" name="Shape 93"/>
          <p:cNvSpPr>
            <a:spLocks noGrp="1"/>
          </p:cNvSpPr>
          <p:nvPr>
            <p:ph type="title" idx="4294967295"/>
          </p:nvPr>
        </p:nvSpPr>
        <p:spPr>
          <a:xfrm>
            <a:off x="155864" y="222682"/>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lgn="l">
              <a:defRPr sz="1800"/>
            </a:pPr>
            <a:r>
              <a:rPr sz="4400" b="1" u="sng" dirty="0"/>
              <a:t>Handwriting</a:t>
            </a:r>
          </a:p>
        </p:txBody>
      </p:sp>
      <p:pic>
        <p:nvPicPr>
          <p:cNvPr id="5" name="Picture 4" descr="Handwriting - The Links Primary">
            <a:extLst>
              <a:ext uri="{FF2B5EF4-FFF2-40B4-BE49-F238E27FC236}">
                <a16:creationId xmlns:a16="http://schemas.microsoft.com/office/drawing/2014/main" id="{2BD39408-93A9-7706-A19B-D9D664260ECB}"/>
              </a:ext>
            </a:extLst>
          </p:cNvPr>
          <p:cNvPicPr>
            <a:picLocks noChangeAspect="1"/>
          </p:cNvPicPr>
          <p:nvPr/>
        </p:nvPicPr>
        <p:blipFill>
          <a:blip r:embed="rId4"/>
          <a:srcRect t="8834" r="-380" b="-353"/>
          <a:stretch/>
        </p:blipFill>
        <p:spPr>
          <a:xfrm>
            <a:off x="5730224" y="3429000"/>
            <a:ext cx="3413776" cy="3383277"/>
          </a:xfrm>
          <a:prstGeom prst="rect">
            <a:avLst/>
          </a:prstGeom>
        </p:spPr>
      </p:pic>
      <p:sp>
        <p:nvSpPr>
          <p:cNvPr id="94" name="Shape 94"/>
          <p:cNvSpPr>
            <a:spLocks noGrp="1"/>
          </p:cNvSpPr>
          <p:nvPr>
            <p:ph type="body" idx="4294967295"/>
          </p:nvPr>
        </p:nvSpPr>
        <p:spPr>
          <a:xfrm>
            <a:off x="155864" y="1750147"/>
            <a:ext cx="5579920" cy="4525963"/>
          </a:xfrm>
          <a:prstGeom prst="rect">
            <a:avLst/>
          </a:prstGeom>
          <a:extLst>
            <a:ext uri="{C572A759-6A51-4108-AA02-DFA0A04FC94B}">
              <ma14:wrappingTextBoxFlag xmlns:ma14="http://schemas.microsoft.com/office/mac/drawingml/2011/main" xmlns="" val="1"/>
            </a:ext>
          </a:extLst>
        </p:spPr>
        <p:txBody>
          <a:bodyPr lIns="0" tIns="0" rIns="0" bIns="0" anchor="t">
            <a:normAutofit fontScale="92500" lnSpcReduction="10000"/>
          </a:bodyPr>
          <a:lstStyle/>
          <a:p>
            <a:pPr marL="0" lvl="0" indent="0">
              <a:spcBef>
                <a:spcPts val="600"/>
              </a:spcBef>
              <a:buNone/>
              <a:defRPr sz="1800"/>
            </a:pPr>
            <a:r>
              <a:rPr sz="2000" dirty="0">
                <a:latin typeface="Comic Sans MS"/>
                <a:ea typeface="Comic Sans MS"/>
                <a:cs typeface="Comic Sans MS"/>
                <a:sym typeface="Comic Sans MS"/>
              </a:rPr>
              <a:t>All handwriting </a:t>
            </a:r>
            <a:r>
              <a:rPr sz="2000" b="1" dirty="0">
                <a:latin typeface="Comic Sans MS"/>
                <a:ea typeface="Comic Sans MS"/>
                <a:cs typeface="Comic Sans MS"/>
                <a:sym typeface="Comic Sans MS"/>
              </a:rPr>
              <a:t>MUST</a:t>
            </a:r>
            <a:r>
              <a:rPr sz="2000" dirty="0">
                <a:latin typeface="Comic Sans MS"/>
                <a:ea typeface="Comic Sans MS"/>
                <a:cs typeface="Comic Sans MS"/>
                <a:sym typeface="Comic Sans MS"/>
              </a:rPr>
              <a:t> be joined and using a </a:t>
            </a:r>
            <a:r>
              <a:rPr sz="2000" b="1" dirty="0">
                <a:latin typeface="Comic Sans MS"/>
                <a:ea typeface="Comic Sans MS"/>
                <a:cs typeface="Comic Sans MS"/>
                <a:sym typeface="Comic Sans MS"/>
              </a:rPr>
              <a:t>cursive</a:t>
            </a:r>
            <a:r>
              <a:rPr sz="2000" dirty="0">
                <a:latin typeface="Comic Sans MS"/>
                <a:ea typeface="Comic Sans MS"/>
                <a:cs typeface="Comic Sans MS"/>
                <a:sym typeface="Comic Sans MS"/>
              </a:rPr>
              <a:t> style</a:t>
            </a:r>
            <a:endParaRPr lang="en-US" sz="2000" dirty="0">
              <a:solidFill>
                <a:srgbClr val="000000"/>
              </a:solidFill>
              <a:latin typeface="Comic Sans MS"/>
              <a:ea typeface="Comic Sans MS"/>
              <a:cs typeface="Comic Sans MS"/>
            </a:endParaRPr>
          </a:p>
          <a:p>
            <a:pPr marL="299720" indent="-299720">
              <a:spcBef>
                <a:spcPts val="600"/>
              </a:spcBef>
              <a:buFont typeface="Comic Sans MS"/>
              <a:buChar char="•"/>
              <a:defRPr sz="1800"/>
            </a:pPr>
            <a:endParaRPr lang="en-US" sz="2000" dirty="0">
              <a:latin typeface="Comic Sans MS"/>
              <a:ea typeface="Comic Sans MS"/>
              <a:cs typeface="Comic Sans MS"/>
              <a:sym typeface="Comic Sans MS"/>
            </a:endParaRPr>
          </a:p>
          <a:p>
            <a:pPr marL="0" indent="0">
              <a:spcBef>
                <a:spcPts val="600"/>
              </a:spcBef>
              <a:buNone/>
              <a:defRPr sz="1800"/>
            </a:pPr>
            <a:r>
              <a:rPr sz="2000" dirty="0">
                <a:latin typeface="Comic Sans MS"/>
                <a:ea typeface="Comic Sans MS"/>
                <a:cs typeface="Comic Sans MS"/>
                <a:sym typeface="Comic Sans MS"/>
              </a:rPr>
              <a:t>We </a:t>
            </a:r>
            <a:r>
              <a:rPr sz="2000" dirty="0" err="1">
                <a:latin typeface="Comic Sans MS"/>
                <a:ea typeface="Comic Sans MS"/>
                <a:cs typeface="Comic Sans MS"/>
                <a:sym typeface="Comic Sans MS"/>
              </a:rPr>
              <a:t>practi</a:t>
            </a:r>
            <a:r>
              <a:rPr lang="en-GB" sz="2000" dirty="0">
                <a:latin typeface="Comic Sans MS"/>
                <a:ea typeface="Comic Sans MS"/>
                <a:cs typeface="Comic Sans MS"/>
                <a:sym typeface="Comic Sans MS"/>
              </a:rPr>
              <a:t>s</a:t>
            </a:r>
            <a:r>
              <a:rPr sz="2000" dirty="0">
                <a:latin typeface="Comic Sans MS"/>
                <a:ea typeface="Comic Sans MS"/>
                <a:cs typeface="Comic Sans MS"/>
                <a:sym typeface="Comic Sans MS"/>
              </a:rPr>
              <a:t>e regularly in school </a:t>
            </a:r>
            <a:r>
              <a:rPr lang="en-GB" sz="2000" dirty="0">
                <a:latin typeface="Comic Sans MS"/>
                <a:ea typeface="Comic Sans MS"/>
                <a:cs typeface="Comic Sans MS"/>
                <a:sym typeface="Comic Sans MS"/>
              </a:rPr>
              <a:t>and use </a:t>
            </a:r>
            <a:r>
              <a:rPr lang="en-GB" sz="2000" b="1" dirty="0">
                <a:latin typeface="Comic Sans MS"/>
                <a:ea typeface="Comic Sans MS"/>
                <a:cs typeface="Comic Sans MS"/>
                <a:sym typeface="Comic Sans MS"/>
                <a:hlinkClick r:id="rId5"/>
              </a:rPr>
              <a:t>Teach Handwriting</a:t>
            </a:r>
            <a:r>
              <a:rPr lang="en-GB" sz="2000" b="1" dirty="0">
                <a:latin typeface="Comic Sans MS"/>
                <a:ea typeface="Comic Sans MS"/>
                <a:cs typeface="Comic Sans MS"/>
                <a:sym typeface="Comic Sans MS"/>
              </a:rPr>
              <a:t> </a:t>
            </a:r>
            <a:r>
              <a:rPr lang="en-GB" sz="2000" dirty="0">
                <a:latin typeface="Comic Sans MS"/>
                <a:ea typeface="Comic Sans MS"/>
                <a:cs typeface="Comic Sans MS"/>
                <a:sym typeface="Comic Sans MS"/>
              </a:rPr>
              <a:t>which can be accessed at home .</a:t>
            </a:r>
          </a:p>
          <a:p>
            <a:pPr marL="299720" indent="-299720">
              <a:spcBef>
                <a:spcPts val="600"/>
              </a:spcBef>
              <a:buFont typeface="Comic Sans MS"/>
              <a:buChar char="•"/>
              <a:defRPr sz="1800"/>
            </a:pPr>
            <a:endParaRPr lang="en-GB" sz="2000" dirty="0">
              <a:latin typeface="Comic Sans MS"/>
              <a:ea typeface="Comic Sans MS"/>
              <a:cs typeface="Comic Sans MS"/>
              <a:sym typeface="Comic Sans MS"/>
            </a:endParaRPr>
          </a:p>
          <a:p>
            <a:pPr marL="0" indent="0">
              <a:spcBef>
                <a:spcPts val="600"/>
              </a:spcBef>
              <a:buNone/>
              <a:defRPr sz="1800"/>
            </a:pPr>
            <a:r>
              <a:rPr lang="en-US" sz="2000" dirty="0">
                <a:latin typeface="Comic Sans MS"/>
                <a:ea typeface="Comic Sans MS"/>
                <a:cs typeface="Comic Sans MS"/>
                <a:sym typeface="Comic Sans MS"/>
              </a:rPr>
              <a:t>Handwriting booklets will be issued to support progress. </a:t>
            </a:r>
            <a:endParaRPr lang="en-GB" sz="2000" dirty="0">
              <a:ea typeface="Comic Sans MS"/>
              <a:sym typeface="Comic Sans MS"/>
            </a:endParaRPr>
          </a:p>
          <a:p>
            <a:pPr marL="0" indent="0">
              <a:spcBef>
                <a:spcPts val="600"/>
              </a:spcBef>
              <a:buNone/>
              <a:defRPr sz="1800"/>
            </a:pPr>
            <a:endParaRPr lang="en-US" sz="2000" dirty="0">
              <a:latin typeface="Comic Sans MS"/>
              <a:ea typeface="Comic Sans MS"/>
              <a:sym typeface="Comic Sans MS"/>
            </a:endParaRPr>
          </a:p>
          <a:p>
            <a:pPr marL="0" indent="0">
              <a:spcBef>
                <a:spcPts val="600"/>
              </a:spcBef>
              <a:buNone/>
              <a:defRPr sz="1800"/>
            </a:pPr>
            <a:r>
              <a:rPr lang="en-US" sz="2000" dirty="0">
                <a:latin typeface="Comic Sans MS"/>
                <a:ea typeface="Comic Sans MS"/>
                <a:sym typeface="Comic Sans MS"/>
              </a:rPr>
              <a:t>We may recommend handwriting aids to support the correct pencil grip.  </a:t>
            </a:r>
            <a:r>
              <a:rPr lang="en-US" sz="2000" b="1" i="1" dirty="0">
                <a:latin typeface="Comic Sans MS"/>
                <a:ea typeface="Comic Sans MS"/>
                <a:sym typeface="Comic Sans MS"/>
              </a:rPr>
              <a:t>We use the grip and flick method to support the correct hold.</a:t>
            </a:r>
          </a:p>
          <a:p>
            <a:pPr marL="299720" indent="-299720">
              <a:spcBef>
                <a:spcPts val="600"/>
              </a:spcBef>
              <a:buFont typeface="Comic Sans MS"/>
              <a:buChar char="•"/>
              <a:defRPr sz="1800"/>
            </a:pPr>
            <a:endParaRPr lang="en-US" sz="2000" dirty="0">
              <a:latin typeface="Comic Sans MS"/>
              <a:ea typeface="Comic Sans MS"/>
              <a:sym typeface="Comic Sans MS"/>
            </a:endParaRPr>
          </a:p>
          <a:p>
            <a:pPr marL="0" indent="0">
              <a:spcBef>
                <a:spcPts val="600"/>
              </a:spcBef>
              <a:buNone/>
              <a:defRPr sz="1800"/>
            </a:pPr>
            <a:r>
              <a:rPr lang="en-GB" sz="2000" dirty="0">
                <a:latin typeface="Comic Sans MS"/>
                <a:ea typeface="Comic Sans MS"/>
                <a:cs typeface="Comic Sans MS"/>
                <a:sym typeface="Comic Sans MS"/>
              </a:rPr>
              <a:t>Handwriting being joined and legible is a part of their end of KS2 writing assessment.  </a:t>
            </a:r>
            <a:endParaRPr lang="en-GB" sz="2000" dirty="0">
              <a:sym typeface="Comic Sans MS"/>
            </a:endParaRPr>
          </a:p>
        </p:txBody>
      </p:sp>
      <p:pic>
        <p:nvPicPr>
          <p:cNvPr id="95" name="AboutHandwriting09_S.jpg" descr="AboutHandwriting09_S"/>
          <p:cNvPicPr/>
          <p:nvPr/>
        </p:nvPicPr>
        <p:blipFill>
          <a:blip r:embed="rId6"/>
          <a:stretch>
            <a:fillRect/>
          </a:stretch>
        </p:blipFill>
        <p:spPr>
          <a:xfrm>
            <a:off x="6212649" y="1828493"/>
            <a:ext cx="2479709" cy="1358009"/>
          </a:xfrm>
          <a:prstGeom prst="rect">
            <a:avLst/>
          </a:prstGeom>
          <a:ln w="12700">
            <a:miter lim="400000"/>
          </a:ln>
        </p:spPr>
      </p:pic>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9DE7E4-D1F1-44D7-9324-83751B82D6E5}"/>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963EA527-C298-4380-8F5C-22D5057E0509}"/>
              </a:ext>
            </a:extLst>
          </p:cNvPr>
          <p:cNvSpPr>
            <a:spLocks noGrp="1"/>
          </p:cNvSpPr>
          <p:nvPr>
            <p:ph type="body" idx="1"/>
          </p:nvPr>
        </p:nvSpPr>
        <p:spPr/>
        <p:txBody>
          <a:bodyPr/>
          <a:lstStyle/>
          <a:p>
            <a:endParaRPr lang="en-GB"/>
          </a:p>
        </p:txBody>
      </p:sp>
      <p:pic>
        <p:nvPicPr>
          <p:cNvPr id="5" name="Picture 4">
            <a:extLst>
              <a:ext uri="{FF2B5EF4-FFF2-40B4-BE49-F238E27FC236}">
                <a16:creationId xmlns:a16="http://schemas.microsoft.com/office/drawing/2014/main" id="{C96A70F0-C64B-4228-A04B-643988C7644D}"/>
              </a:ext>
            </a:extLst>
          </p:cNvPr>
          <p:cNvPicPr>
            <a:picLocks noChangeAspect="1"/>
          </p:cNvPicPr>
          <p:nvPr/>
        </p:nvPicPr>
        <p:blipFill>
          <a:blip r:embed="rId2"/>
          <a:stretch>
            <a:fillRect/>
          </a:stretch>
        </p:blipFill>
        <p:spPr>
          <a:xfrm>
            <a:off x="413757" y="70969"/>
            <a:ext cx="8316486" cy="6716062"/>
          </a:xfrm>
          <a:prstGeom prst="rect">
            <a:avLst/>
          </a:prstGeom>
        </p:spPr>
      </p:pic>
    </p:spTree>
    <p:extLst>
      <p:ext uri="{BB962C8B-B14F-4D97-AF65-F5344CB8AC3E}">
        <p14:creationId xmlns:p14="http://schemas.microsoft.com/office/powerpoint/2010/main" val="49409142"/>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0F7D5F-DAA5-4620-BE33-C35C896078F0}"/>
              </a:ext>
            </a:extLst>
          </p:cNvPr>
          <p:cNvPicPr>
            <a:picLocks noChangeAspect="1"/>
          </p:cNvPicPr>
          <p:nvPr/>
        </p:nvPicPr>
        <p:blipFill>
          <a:blip r:embed="rId2"/>
          <a:stretch>
            <a:fillRect/>
          </a:stretch>
        </p:blipFill>
        <p:spPr>
          <a:xfrm>
            <a:off x="54972" y="173960"/>
            <a:ext cx="9089028" cy="5775320"/>
          </a:xfrm>
          <a:prstGeom prst="rect">
            <a:avLst/>
          </a:prstGeom>
        </p:spPr>
      </p:pic>
    </p:spTree>
    <p:extLst>
      <p:ext uri="{BB962C8B-B14F-4D97-AF65-F5344CB8AC3E}">
        <p14:creationId xmlns:p14="http://schemas.microsoft.com/office/powerpoint/2010/main" val="3292135428"/>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6D5FA5-A519-477B-BB41-952E975C960B}"/>
              </a:ext>
            </a:extLst>
          </p:cNvPr>
          <p:cNvPicPr>
            <a:picLocks noChangeAspect="1"/>
          </p:cNvPicPr>
          <p:nvPr/>
        </p:nvPicPr>
        <p:blipFill>
          <a:blip r:embed="rId2"/>
          <a:stretch>
            <a:fillRect/>
          </a:stretch>
        </p:blipFill>
        <p:spPr>
          <a:xfrm>
            <a:off x="0" y="847967"/>
            <a:ext cx="9144000" cy="5162065"/>
          </a:xfrm>
          <a:prstGeom prst="rect">
            <a:avLst/>
          </a:prstGeom>
        </p:spPr>
      </p:pic>
    </p:spTree>
    <p:extLst>
      <p:ext uri="{BB962C8B-B14F-4D97-AF65-F5344CB8AC3E}">
        <p14:creationId xmlns:p14="http://schemas.microsoft.com/office/powerpoint/2010/main" val="1904876895"/>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12B08-D156-4B73-83CC-3E1BDCD0729A}"/>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589DB2B2-E7B4-49DB-9974-E395E89E06BA}"/>
              </a:ext>
            </a:extLst>
          </p:cNvPr>
          <p:cNvSpPr>
            <a:spLocks noGrp="1"/>
          </p:cNvSpPr>
          <p:nvPr>
            <p:ph type="body" idx="1"/>
          </p:nvPr>
        </p:nvSpPr>
        <p:spPr/>
        <p:txBody>
          <a:bodyPr/>
          <a:lstStyle/>
          <a:p>
            <a:endParaRPr lang="en-GB" dirty="0"/>
          </a:p>
        </p:txBody>
      </p:sp>
      <p:pic>
        <p:nvPicPr>
          <p:cNvPr id="4" name="Picture 3">
            <a:extLst>
              <a:ext uri="{FF2B5EF4-FFF2-40B4-BE49-F238E27FC236}">
                <a16:creationId xmlns:a16="http://schemas.microsoft.com/office/drawing/2014/main" id="{A375B5B2-C2B1-44AA-8B49-0E1A89CD5992}"/>
              </a:ext>
            </a:extLst>
          </p:cNvPr>
          <p:cNvPicPr>
            <a:picLocks noChangeAspect="1"/>
          </p:cNvPicPr>
          <p:nvPr/>
        </p:nvPicPr>
        <p:blipFill>
          <a:blip r:embed="rId2"/>
          <a:stretch>
            <a:fillRect/>
          </a:stretch>
        </p:blipFill>
        <p:spPr>
          <a:xfrm>
            <a:off x="1561361" y="0"/>
            <a:ext cx="6021277" cy="6858000"/>
          </a:xfrm>
          <a:prstGeom prst="rect">
            <a:avLst/>
          </a:prstGeom>
        </p:spPr>
      </p:pic>
      <p:pic>
        <p:nvPicPr>
          <p:cNvPr id="6" name="Picture 5" descr="A letter to a friend&#10;&#10;Description automatically generated">
            <a:extLst>
              <a:ext uri="{FF2B5EF4-FFF2-40B4-BE49-F238E27FC236}">
                <a16:creationId xmlns:a16="http://schemas.microsoft.com/office/drawing/2014/main" id="{2803C246-3517-35A6-851B-9B265021301E}"/>
              </a:ext>
            </a:extLst>
          </p:cNvPr>
          <p:cNvPicPr>
            <a:picLocks noChangeAspect="1"/>
          </p:cNvPicPr>
          <p:nvPr/>
        </p:nvPicPr>
        <p:blipFill>
          <a:blip r:embed="rId3"/>
          <a:stretch>
            <a:fillRect/>
          </a:stretch>
        </p:blipFill>
        <p:spPr>
          <a:xfrm>
            <a:off x="1313033" y="0"/>
            <a:ext cx="6517934" cy="6858000"/>
          </a:xfrm>
          <a:prstGeom prst="rect">
            <a:avLst/>
          </a:prstGeom>
        </p:spPr>
      </p:pic>
      <p:sp>
        <p:nvSpPr>
          <p:cNvPr id="5" name="TextBox 4">
            <a:extLst>
              <a:ext uri="{FF2B5EF4-FFF2-40B4-BE49-F238E27FC236}">
                <a16:creationId xmlns:a16="http://schemas.microsoft.com/office/drawing/2014/main" id="{F773049D-C503-46F3-8FA4-F054AF5D296C}"/>
              </a:ext>
            </a:extLst>
          </p:cNvPr>
          <p:cNvSpPr txBox="1"/>
          <p:nvPr/>
        </p:nvSpPr>
        <p:spPr>
          <a:xfrm>
            <a:off x="5860666" y="6484074"/>
            <a:ext cx="2939264" cy="36933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algn="l" rtl="0" latinLnBrk="1" hangingPunct="0"/>
            <a:r>
              <a:rPr kumimoji="0" lang="en-GB" sz="1800" b="1" i="0" u="none" strike="noStrike" cap="none" spc="0" normalizeH="0" baseline="0" dirty="0">
                <a:ln>
                  <a:noFill/>
                </a:ln>
                <a:solidFill>
                  <a:srgbClr val="000000"/>
                </a:solidFill>
                <a:effectLst/>
                <a:uFillTx/>
                <a:latin typeface="Arial"/>
                <a:ea typeface="Arial"/>
                <a:cs typeface="Arial"/>
                <a:sym typeface="Arial"/>
              </a:rPr>
              <a:t>Year </a:t>
            </a:r>
            <a:r>
              <a:rPr lang="en-GB" b="1" dirty="0">
                <a:solidFill>
                  <a:srgbClr val="000000"/>
                </a:solidFill>
              </a:rPr>
              <a:t>2 </a:t>
            </a:r>
            <a:r>
              <a:rPr kumimoji="0" lang="en-GB" sz="1800" b="1" i="0" u="none" strike="noStrike" cap="none" spc="0" normalizeH="0" baseline="0" dirty="0">
                <a:ln>
                  <a:noFill/>
                </a:ln>
                <a:solidFill>
                  <a:srgbClr val="000000"/>
                </a:solidFill>
                <a:effectLst/>
                <a:uFillTx/>
                <a:latin typeface="Arial"/>
                <a:ea typeface="Arial"/>
                <a:cs typeface="Arial"/>
                <a:sym typeface="Arial"/>
              </a:rPr>
              <a:t>Expected Standard</a:t>
            </a:r>
          </a:p>
        </p:txBody>
      </p:sp>
    </p:spTree>
    <p:extLst>
      <p:ext uri="{BB962C8B-B14F-4D97-AF65-F5344CB8AC3E}">
        <p14:creationId xmlns:p14="http://schemas.microsoft.com/office/powerpoint/2010/main" val="1232745899"/>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C7FA8-8A3A-4F7F-ABDD-44E08C98C7DA}"/>
              </a:ext>
            </a:extLst>
          </p:cNvPr>
          <p:cNvSpPr>
            <a:spLocks noGrp="1"/>
          </p:cNvSpPr>
          <p:nvPr>
            <p:ph type="title"/>
          </p:nvPr>
        </p:nvSpPr>
        <p:spPr/>
        <p:txBody>
          <a:bodyPr/>
          <a:lstStyle/>
          <a:p>
            <a:r>
              <a:rPr lang="en-GB" b="1" dirty="0">
                <a:latin typeface="Comic Sans MS" panose="030F0702030302020204" pitchFamily="66" charset="0"/>
              </a:rPr>
              <a:t>Verb progression</a:t>
            </a:r>
          </a:p>
        </p:txBody>
      </p:sp>
      <p:sp>
        <p:nvSpPr>
          <p:cNvPr id="3" name="Text Placeholder 2">
            <a:extLst>
              <a:ext uri="{FF2B5EF4-FFF2-40B4-BE49-F238E27FC236}">
                <a16:creationId xmlns:a16="http://schemas.microsoft.com/office/drawing/2014/main" id="{5D96F89B-7F39-4920-8811-59723D50DA14}"/>
              </a:ext>
            </a:extLst>
          </p:cNvPr>
          <p:cNvSpPr>
            <a:spLocks noGrp="1"/>
          </p:cNvSpPr>
          <p:nvPr>
            <p:ph type="body" idx="1"/>
          </p:nvPr>
        </p:nvSpPr>
        <p:spPr/>
        <p:txBody>
          <a:bodyPr/>
          <a:lstStyle/>
          <a:p>
            <a:endParaRPr lang="en-GB"/>
          </a:p>
        </p:txBody>
      </p:sp>
      <p:pic>
        <p:nvPicPr>
          <p:cNvPr id="4" name="Picture 3">
            <a:extLst>
              <a:ext uri="{FF2B5EF4-FFF2-40B4-BE49-F238E27FC236}">
                <a16:creationId xmlns:a16="http://schemas.microsoft.com/office/drawing/2014/main" id="{7B667221-8A6D-4CC5-B07F-0C190D2F9212}"/>
              </a:ext>
            </a:extLst>
          </p:cNvPr>
          <p:cNvPicPr>
            <a:picLocks noChangeAspect="1"/>
          </p:cNvPicPr>
          <p:nvPr/>
        </p:nvPicPr>
        <p:blipFill>
          <a:blip r:embed="rId2"/>
          <a:stretch>
            <a:fillRect/>
          </a:stretch>
        </p:blipFill>
        <p:spPr>
          <a:xfrm>
            <a:off x="589994" y="1394394"/>
            <a:ext cx="7964011" cy="5458587"/>
          </a:xfrm>
          <a:prstGeom prst="rect">
            <a:avLst/>
          </a:prstGeom>
        </p:spPr>
      </p:pic>
    </p:spTree>
    <p:extLst>
      <p:ext uri="{BB962C8B-B14F-4D97-AF65-F5344CB8AC3E}">
        <p14:creationId xmlns:p14="http://schemas.microsoft.com/office/powerpoint/2010/main" val="1599900108"/>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DFC760-CFD3-4AAA-AFEB-96BA923C5B6F}"/>
              </a:ext>
            </a:extLst>
          </p:cNvPr>
          <p:cNvPicPr>
            <a:picLocks noChangeAspect="1"/>
          </p:cNvPicPr>
          <p:nvPr/>
        </p:nvPicPr>
        <p:blipFill>
          <a:blip r:embed="rId2"/>
          <a:stretch>
            <a:fillRect/>
          </a:stretch>
        </p:blipFill>
        <p:spPr>
          <a:xfrm>
            <a:off x="0" y="908720"/>
            <a:ext cx="4455646" cy="5780562"/>
          </a:xfrm>
          <a:prstGeom prst="rect">
            <a:avLst/>
          </a:prstGeom>
        </p:spPr>
      </p:pic>
      <p:pic>
        <p:nvPicPr>
          <p:cNvPr id="5" name="Picture 4">
            <a:extLst>
              <a:ext uri="{FF2B5EF4-FFF2-40B4-BE49-F238E27FC236}">
                <a16:creationId xmlns:a16="http://schemas.microsoft.com/office/drawing/2014/main" id="{873D1C30-A09E-498E-A278-8691599982E8}"/>
              </a:ext>
            </a:extLst>
          </p:cNvPr>
          <p:cNvPicPr>
            <a:picLocks noChangeAspect="1"/>
          </p:cNvPicPr>
          <p:nvPr/>
        </p:nvPicPr>
        <p:blipFill>
          <a:blip r:embed="rId3"/>
          <a:stretch>
            <a:fillRect/>
          </a:stretch>
        </p:blipFill>
        <p:spPr>
          <a:xfrm>
            <a:off x="4455646" y="2204864"/>
            <a:ext cx="4654157" cy="3883534"/>
          </a:xfrm>
          <a:prstGeom prst="rect">
            <a:avLst/>
          </a:prstGeom>
        </p:spPr>
      </p:pic>
      <p:sp>
        <p:nvSpPr>
          <p:cNvPr id="6" name="Title 1">
            <a:extLst>
              <a:ext uri="{FF2B5EF4-FFF2-40B4-BE49-F238E27FC236}">
                <a16:creationId xmlns:a16="http://schemas.microsoft.com/office/drawing/2014/main" id="{C3519774-66DD-475F-A3CE-C325B86F2E71}"/>
              </a:ext>
            </a:extLst>
          </p:cNvPr>
          <p:cNvSpPr>
            <a:spLocks noGrp="1"/>
          </p:cNvSpPr>
          <p:nvPr>
            <p:ph type="title"/>
          </p:nvPr>
        </p:nvSpPr>
        <p:spPr>
          <a:xfrm>
            <a:off x="457200" y="92075"/>
            <a:ext cx="8229600" cy="1176686"/>
          </a:xfrm>
        </p:spPr>
        <p:txBody>
          <a:bodyPr/>
          <a:lstStyle/>
          <a:p>
            <a:r>
              <a:rPr lang="en-GB" b="1" dirty="0">
                <a:latin typeface="Comic Sans MS" panose="030F0702030302020204" pitchFamily="66" charset="0"/>
              </a:rPr>
              <a:t>Verb progression</a:t>
            </a:r>
          </a:p>
        </p:txBody>
      </p:sp>
    </p:spTree>
    <p:extLst>
      <p:ext uri="{BB962C8B-B14F-4D97-AF65-F5344CB8AC3E}">
        <p14:creationId xmlns:p14="http://schemas.microsoft.com/office/powerpoint/2010/main" val="443134280"/>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idx="4294967295"/>
          </p:nvPr>
        </p:nvSpPr>
        <p:spPr>
          <a:xfrm>
            <a:off x="457200" y="274637"/>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b="1" dirty="0"/>
              <a:t>Reading</a:t>
            </a:r>
          </a:p>
        </p:txBody>
      </p:sp>
      <p:sp>
        <p:nvSpPr>
          <p:cNvPr id="98" name="Shape 98"/>
          <p:cNvSpPr>
            <a:spLocks noGrp="1"/>
          </p:cNvSpPr>
          <p:nvPr>
            <p:ph type="body" idx="4294967295"/>
          </p:nvPr>
        </p:nvSpPr>
        <p:spPr>
          <a:xfrm>
            <a:off x="250825" y="1196975"/>
            <a:ext cx="8785225"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marL="291465" lvl="0" indent="-291465" defTabSz="777240">
              <a:lnSpc>
                <a:spcPct val="90000"/>
              </a:lnSpc>
              <a:spcBef>
                <a:spcPts val="600"/>
              </a:spcBef>
              <a:buSzTx/>
              <a:buNone/>
              <a:defRPr sz="1800"/>
            </a:pPr>
            <a:endParaRPr sz="2040" dirty="0">
              <a:latin typeface="Comic Sans MS"/>
              <a:ea typeface="Comic Sans MS"/>
              <a:cs typeface="Comic Sans MS"/>
              <a:sym typeface="Comic Sans MS"/>
            </a:endParaRPr>
          </a:p>
          <a:p>
            <a:pPr defTabSz="777240">
              <a:lnSpc>
                <a:spcPct val="90000"/>
              </a:lnSpc>
              <a:spcBef>
                <a:spcPts val="400"/>
              </a:spcBef>
              <a:buSzTx/>
              <a:defRPr sz="1800"/>
            </a:pPr>
            <a:r>
              <a:rPr sz="2040" dirty="0">
                <a:latin typeface="Comic Sans MS"/>
                <a:ea typeface="Comic Sans MS"/>
                <a:cs typeface="Comic Sans MS"/>
                <a:sym typeface="Comic Sans MS"/>
              </a:rPr>
              <a:t>Please ensure that your child reads daily and you hear your child read aloud</a:t>
            </a:r>
            <a:r>
              <a:rPr lang="en-GB" sz="2040" dirty="0">
                <a:latin typeface="Comic Sans MS"/>
                <a:ea typeface="Comic Sans MS"/>
                <a:cs typeface="Comic Sans MS"/>
                <a:sym typeface="Comic Sans MS"/>
              </a:rPr>
              <a:t> – aim for 10mins each day</a:t>
            </a:r>
            <a:r>
              <a:rPr sz="2040" dirty="0">
                <a:latin typeface="Comic Sans MS"/>
                <a:ea typeface="Comic Sans MS"/>
                <a:cs typeface="Comic Sans MS"/>
                <a:sym typeface="Comic Sans MS"/>
              </a:rPr>
              <a:t>. </a:t>
            </a:r>
          </a:p>
          <a:p>
            <a:pPr defTabSz="777240">
              <a:lnSpc>
                <a:spcPct val="90000"/>
              </a:lnSpc>
              <a:spcBef>
                <a:spcPts val="600"/>
              </a:spcBef>
              <a:buSzTx/>
              <a:defRPr sz="1800"/>
            </a:pPr>
            <a:endParaRPr sz="2040" dirty="0">
              <a:latin typeface="Comic Sans MS"/>
              <a:ea typeface="Comic Sans MS"/>
              <a:cs typeface="Comic Sans MS"/>
              <a:sym typeface="Comic Sans MS"/>
            </a:endParaRPr>
          </a:p>
          <a:p>
            <a:pPr defTabSz="777240">
              <a:lnSpc>
                <a:spcPct val="90000"/>
              </a:lnSpc>
              <a:spcBef>
                <a:spcPts val="400"/>
              </a:spcBef>
              <a:buSzTx/>
              <a:defRPr sz="1800"/>
            </a:pPr>
            <a:r>
              <a:rPr lang="en-GB" sz="2040" dirty="0">
                <a:latin typeface="Comic Sans MS"/>
                <a:ea typeface="Comic Sans MS"/>
                <a:cs typeface="Comic Sans MS"/>
                <a:sym typeface="Comic Sans MS"/>
              </a:rPr>
              <a:t>Please ensure your child’s reading record and reading book is in school every day.</a:t>
            </a: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r>
              <a:rPr lang="en-GB" sz="2040" dirty="0">
                <a:latin typeface="Comic Sans MS"/>
                <a:ea typeface="Comic Sans MS"/>
                <a:cs typeface="Comic Sans MS"/>
                <a:sym typeface="Comic Sans MS"/>
              </a:rPr>
              <a:t>Reading Corner - Children may make use of the reading corner in class, in addition to the library, to access a range of age appropriate texts.  </a:t>
            </a: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r>
              <a:rPr lang="en-GB" sz="2040" b="1" dirty="0">
                <a:latin typeface="Comic Sans MS"/>
                <a:ea typeface="Comic Sans MS"/>
                <a:cs typeface="Comic Sans MS"/>
                <a:sym typeface="Comic Sans MS"/>
              </a:rPr>
              <a:t>Reading is not just about de-coding</a:t>
            </a:r>
            <a:r>
              <a:rPr lang="en-GB" sz="2040" dirty="0">
                <a:latin typeface="Comic Sans MS"/>
                <a:ea typeface="Comic Sans MS"/>
                <a:cs typeface="Comic Sans MS"/>
                <a:sym typeface="Comic Sans MS"/>
              </a:rPr>
              <a:t>. Ask your child questions which require them to make inferences and deduction from the text – in other words, can they read between the lines?</a:t>
            </a: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endParaRPr sz="2040" dirty="0">
              <a:latin typeface="Comic Sans MS"/>
              <a:ea typeface="Comic Sans MS"/>
              <a:cs typeface="Comic Sans MS"/>
              <a:sym typeface="Comic Sans MS"/>
            </a:endParaRPr>
          </a:p>
        </p:txBody>
      </p:sp>
    </p:spTree>
    <p:extLst>
      <p:ext uri="{BB962C8B-B14F-4D97-AF65-F5344CB8AC3E}">
        <p14:creationId xmlns:p14="http://schemas.microsoft.com/office/powerpoint/2010/main" val="4030331109"/>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idx="4294967295"/>
          </p:nvPr>
        </p:nvSpPr>
        <p:spPr>
          <a:xfrm>
            <a:off x="457200" y="274637"/>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lang="en-GB" sz="4400" b="1" dirty="0"/>
              <a:t>Maths</a:t>
            </a:r>
            <a:endParaRPr sz="4400" b="1" dirty="0"/>
          </a:p>
        </p:txBody>
      </p:sp>
      <p:sp>
        <p:nvSpPr>
          <p:cNvPr id="98" name="Shape 98"/>
          <p:cNvSpPr>
            <a:spLocks noGrp="1"/>
          </p:cNvSpPr>
          <p:nvPr>
            <p:ph type="body" idx="4294967295"/>
          </p:nvPr>
        </p:nvSpPr>
        <p:spPr>
          <a:xfrm>
            <a:off x="250825" y="1196975"/>
            <a:ext cx="8785225"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marL="291465" lvl="0" indent="-291465" defTabSz="777240">
              <a:lnSpc>
                <a:spcPct val="90000"/>
              </a:lnSpc>
              <a:spcBef>
                <a:spcPts val="600"/>
              </a:spcBef>
              <a:buSzTx/>
              <a:buNone/>
              <a:defRPr sz="1800"/>
            </a:pPr>
            <a:endParaRPr sz="2040" dirty="0">
              <a:latin typeface="Comic Sans MS"/>
              <a:ea typeface="Comic Sans MS"/>
              <a:cs typeface="Comic Sans MS"/>
              <a:sym typeface="Comic Sans MS"/>
            </a:endParaRPr>
          </a:p>
          <a:p>
            <a:pPr defTabSz="777240">
              <a:lnSpc>
                <a:spcPct val="90000"/>
              </a:lnSpc>
              <a:spcBef>
                <a:spcPts val="400"/>
              </a:spcBef>
              <a:buSzTx/>
              <a:defRPr sz="1800"/>
            </a:pPr>
            <a:r>
              <a:rPr lang="en-GB" sz="2040" dirty="0">
                <a:latin typeface="Comic Sans MS"/>
                <a:ea typeface="Comic Sans MS"/>
                <a:cs typeface="Comic Sans MS"/>
                <a:sym typeface="Comic Sans MS"/>
                <a:hlinkClick r:id="rId2"/>
              </a:rPr>
              <a:t>https://www.thenational.academy/teachers/curriculum/maths-primary/units</a:t>
            </a:r>
            <a:endParaRPr lang="en-GB" sz="2040" dirty="0">
              <a:latin typeface="Comic Sans MS"/>
              <a:ea typeface="Comic Sans MS"/>
              <a:cs typeface="Comic Sans MS"/>
              <a:sym typeface="Comic Sans MS"/>
            </a:endParaRP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r>
              <a:rPr lang="en-GB" sz="2040" dirty="0">
                <a:latin typeface="Comic Sans MS"/>
                <a:ea typeface="Comic Sans MS"/>
                <a:cs typeface="Comic Sans MS"/>
                <a:sym typeface="Comic Sans MS"/>
              </a:rPr>
              <a:t>We use Oak Academy maths teaching which is supported by the National Centre for Excellence in Teaching Maths (NCETM).</a:t>
            </a: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endParaRPr lang="en-GB" sz="2040" dirty="0">
              <a:latin typeface="Comic Sans MS"/>
              <a:ea typeface="Comic Sans MS"/>
              <a:cs typeface="Comic Sans MS"/>
              <a:sym typeface="Comic Sans MS"/>
            </a:endParaRPr>
          </a:p>
          <a:p>
            <a:pPr defTabSz="777240">
              <a:lnSpc>
                <a:spcPct val="90000"/>
              </a:lnSpc>
              <a:spcBef>
                <a:spcPts val="400"/>
              </a:spcBef>
              <a:buSzTx/>
              <a:defRPr sz="1800"/>
            </a:pPr>
            <a:endParaRPr sz="2040" dirty="0">
              <a:latin typeface="Comic Sans MS"/>
              <a:ea typeface="Comic Sans MS"/>
              <a:cs typeface="Comic Sans MS"/>
              <a:sym typeface="Comic Sans MS"/>
            </a:endParaRPr>
          </a:p>
        </p:txBody>
      </p:sp>
      <p:pic>
        <p:nvPicPr>
          <p:cNvPr id="2" name="Picture 1">
            <a:extLst>
              <a:ext uri="{FF2B5EF4-FFF2-40B4-BE49-F238E27FC236}">
                <a16:creationId xmlns:a16="http://schemas.microsoft.com/office/drawing/2014/main" id="{C39BA458-53CC-4DCF-9BEF-1A8DD05EADEA}"/>
              </a:ext>
            </a:extLst>
          </p:cNvPr>
          <p:cNvPicPr>
            <a:picLocks noChangeAspect="1"/>
          </p:cNvPicPr>
          <p:nvPr/>
        </p:nvPicPr>
        <p:blipFill>
          <a:blip r:embed="rId3"/>
          <a:stretch>
            <a:fillRect/>
          </a:stretch>
        </p:blipFill>
        <p:spPr>
          <a:xfrm>
            <a:off x="250825" y="3236155"/>
            <a:ext cx="5580112" cy="3343512"/>
          </a:xfrm>
          <a:prstGeom prst="rect">
            <a:avLst/>
          </a:prstGeom>
        </p:spPr>
      </p:pic>
    </p:spTree>
    <p:extLst>
      <p:ext uri="{BB962C8B-B14F-4D97-AF65-F5344CB8AC3E}">
        <p14:creationId xmlns:p14="http://schemas.microsoft.com/office/powerpoint/2010/main" val="3532540354"/>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1F062-87AF-4757-9241-6A40946E97CC}"/>
              </a:ext>
            </a:extLst>
          </p:cNvPr>
          <p:cNvSpPr>
            <a:spLocks noGrp="1"/>
          </p:cNvSpPr>
          <p:nvPr>
            <p:ph type="title"/>
          </p:nvPr>
        </p:nvSpPr>
        <p:spPr>
          <a:xfrm>
            <a:off x="457200" y="92075"/>
            <a:ext cx="8229600" cy="1032670"/>
          </a:xfrm>
        </p:spPr>
        <p:txBody>
          <a:bodyPr/>
          <a:lstStyle/>
          <a:p>
            <a:r>
              <a:rPr lang="en-GB" sz="3600" b="1" dirty="0">
                <a:latin typeface="Comic Sans MS" panose="030F0702030302020204" pitchFamily="66" charset="0"/>
              </a:rPr>
              <a:t>Examples of questions to support home reading</a:t>
            </a:r>
          </a:p>
        </p:txBody>
      </p:sp>
      <p:sp>
        <p:nvSpPr>
          <p:cNvPr id="3" name="Text Placeholder 2">
            <a:extLst>
              <a:ext uri="{FF2B5EF4-FFF2-40B4-BE49-F238E27FC236}">
                <a16:creationId xmlns:a16="http://schemas.microsoft.com/office/drawing/2014/main" id="{9C295F59-E90D-48CB-A0FC-57CEF7CB0296}"/>
              </a:ext>
            </a:extLst>
          </p:cNvPr>
          <p:cNvSpPr>
            <a:spLocks noGrp="1"/>
          </p:cNvSpPr>
          <p:nvPr>
            <p:ph type="body" idx="1"/>
          </p:nvPr>
        </p:nvSpPr>
        <p:spPr>
          <a:xfrm>
            <a:off x="457200" y="1124745"/>
            <a:ext cx="8229600" cy="5257800"/>
          </a:xfrm>
        </p:spPr>
        <p:txBody>
          <a:bodyPr/>
          <a:lstStyle/>
          <a:p>
            <a:r>
              <a:rPr lang="en-GB" sz="1800" b="1" u="sng" dirty="0">
                <a:latin typeface="Comic Sans MS" panose="030F0702030302020204" pitchFamily="66" charset="0"/>
              </a:rPr>
              <a:t>Setting</a:t>
            </a:r>
            <a:r>
              <a:rPr lang="en-GB" sz="1800" u="sng" dirty="0">
                <a:latin typeface="Comic Sans MS" panose="030F0702030302020204" pitchFamily="66" charset="0"/>
              </a:rPr>
              <a:t>: </a:t>
            </a:r>
            <a:r>
              <a:rPr lang="en-GB" sz="1800" dirty="0">
                <a:latin typeface="Comic Sans MS" panose="030F0702030302020204" pitchFamily="66" charset="0"/>
              </a:rPr>
              <a:t>Where is the story set?</a:t>
            </a:r>
          </a:p>
          <a:p>
            <a:r>
              <a:rPr lang="en-GB" sz="1800" b="1" u="sng" dirty="0">
                <a:latin typeface="Comic Sans MS" panose="030F0702030302020204" pitchFamily="66" charset="0"/>
              </a:rPr>
              <a:t>Characters:</a:t>
            </a:r>
            <a:r>
              <a:rPr lang="en-GB" sz="1800" dirty="0">
                <a:latin typeface="Comic Sans MS" panose="030F0702030302020204" pitchFamily="66" charset="0"/>
              </a:rPr>
              <a:t> Who are the characters?  What words would you use to describe them?</a:t>
            </a:r>
          </a:p>
          <a:p>
            <a:r>
              <a:rPr lang="en-GB" sz="1800" b="1" u="sng" dirty="0">
                <a:latin typeface="Comic Sans MS" panose="030F0702030302020204" pitchFamily="66" charset="0"/>
              </a:rPr>
              <a:t>Plot: </a:t>
            </a:r>
            <a:r>
              <a:rPr lang="en-GB" sz="1800" dirty="0">
                <a:latin typeface="Comic Sans MS" panose="030F0702030302020204" pitchFamily="66" charset="0"/>
              </a:rPr>
              <a:t>What happened next?  How does the story unfold?</a:t>
            </a:r>
            <a:endParaRPr lang="en-GB" sz="1800" b="1" u="sng" dirty="0">
              <a:latin typeface="Comic Sans MS" panose="030F0702030302020204" pitchFamily="66" charset="0"/>
            </a:endParaRPr>
          </a:p>
          <a:p>
            <a:r>
              <a:rPr lang="en-GB" sz="1800" b="1" u="sng" dirty="0">
                <a:latin typeface="Comic Sans MS" panose="030F0702030302020204" pitchFamily="66" charset="0"/>
              </a:rPr>
              <a:t>Predictions:</a:t>
            </a:r>
            <a:r>
              <a:rPr lang="en-GB" sz="1800" dirty="0">
                <a:latin typeface="Comic Sans MS" panose="030F0702030302020204" pitchFamily="66" charset="0"/>
              </a:rPr>
              <a:t> What do you think will happen?  How do you think the story will end?</a:t>
            </a:r>
            <a:endParaRPr lang="en-GB" sz="1800" b="1" u="sng" dirty="0">
              <a:latin typeface="Comic Sans MS" panose="030F0702030302020204" pitchFamily="66" charset="0"/>
            </a:endParaRPr>
          </a:p>
          <a:p>
            <a:r>
              <a:rPr lang="en-GB" sz="1800" b="1" u="sng" dirty="0">
                <a:latin typeface="Comic Sans MS" panose="030F0702030302020204" pitchFamily="66" charset="0"/>
              </a:rPr>
              <a:t>Inference:</a:t>
            </a:r>
            <a:r>
              <a:rPr lang="en-GB" sz="1800" dirty="0">
                <a:latin typeface="Comic Sans MS" panose="030F0702030302020204" pitchFamily="66" charset="0"/>
              </a:rPr>
              <a:t> What do you think the author is trying to say?  What doe a word or phrase mean in context?</a:t>
            </a:r>
            <a:endParaRPr lang="en-GB" sz="1800" b="1" u="sng" dirty="0">
              <a:latin typeface="Comic Sans MS" panose="030F0702030302020204" pitchFamily="66" charset="0"/>
            </a:endParaRPr>
          </a:p>
          <a:p>
            <a:r>
              <a:rPr lang="en-GB" sz="1800" b="1" u="sng" dirty="0">
                <a:latin typeface="Comic Sans MS" panose="030F0702030302020204" pitchFamily="66" charset="0"/>
              </a:rPr>
              <a:t>Comparison:</a:t>
            </a:r>
            <a:r>
              <a:rPr lang="en-GB" sz="1800" dirty="0">
                <a:latin typeface="Comic Sans MS" panose="030F0702030302020204" pitchFamily="66" charset="0"/>
              </a:rPr>
              <a:t> How does this story compare to another?  Which is better?  Why?</a:t>
            </a:r>
            <a:endParaRPr lang="en-GB" sz="1800" b="1" u="sng" dirty="0">
              <a:latin typeface="Comic Sans MS" panose="030F0702030302020204" pitchFamily="66" charset="0"/>
            </a:endParaRPr>
          </a:p>
          <a:p>
            <a:r>
              <a:rPr lang="en-GB" sz="1800" b="1" u="sng" dirty="0">
                <a:latin typeface="Comic Sans MS" panose="030F0702030302020204" pitchFamily="66" charset="0"/>
              </a:rPr>
              <a:t>Reaction:</a:t>
            </a:r>
            <a:r>
              <a:rPr lang="en-GB" sz="1800" dirty="0">
                <a:latin typeface="Comic Sans MS" panose="030F0702030302020204" pitchFamily="66" charset="0"/>
              </a:rPr>
              <a:t> What do you like or dislike about the story?  Why?</a:t>
            </a:r>
            <a:endParaRPr lang="en-GB" sz="1800" b="1" u="sng" dirty="0">
              <a:latin typeface="Comic Sans MS" panose="030F0702030302020204" pitchFamily="66" charset="0"/>
            </a:endParaRPr>
          </a:p>
          <a:p>
            <a:r>
              <a:rPr lang="en-GB" sz="1800" b="1" u="sng" dirty="0">
                <a:latin typeface="Comic Sans MS" panose="030F0702030302020204" pitchFamily="66" charset="0"/>
              </a:rPr>
              <a:t>Real life:</a:t>
            </a:r>
            <a:r>
              <a:rPr lang="en-GB" sz="1800" dirty="0">
                <a:latin typeface="Comic Sans MS" panose="030F0702030302020204" pitchFamily="66" charset="0"/>
              </a:rPr>
              <a:t> Could this story be true?  Do you know anyone like the characters?</a:t>
            </a:r>
            <a:endParaRPr lang="en-GB" sz="1800" b="1" u="sng" dirty="0">
              <a:latin typeface="Comic Sans MS" panose="030F0702030302020204" pitchFamily="66" charset="0"/>
            </a:endParaRPr>
          </a:p>
          <a:p>
            <a:r>
              <a:rPr lang="en-GB" sz="1800" b="1" u="sng" dirty="0">
                <a:latin typeface="Comic Sans MS" panose="030F0702030302020204" pitchFamily="66" charset="0"/>
              </a:rPr>
              <a:t>Recommendation</a:t>
            </a:r>
            <a:r>
              <a:rPr lang="en-GB" sz="1800" dirty="0">
                <a:latin typeface="Comic Sans MS" panose="030F0702030302020204" pitchFamily="66" charset="0"/>
              </a:rPr>
              <a:t>: Would you recommend this book to a friend?  Why or why not</a:t>
            </a:r>
            <a:endParaRPr lang="en-GB" sz="1800" b="1" u="sng" dirty="0">
              <a:latin typeface="Comic Sans MS" panose="030F0702030302020204" pitchFamily="66" charset="0"/>
            </a:endParaRPr>
          </a:p>
          <a:p>
            <a:r>
              <a:rPr lang="en-GB" sz="1800" b="1" u="sng" dirty="0">
                <a:latin typeface="Comic Sans MS" panose="030F0702030302020204" pitchFamily="66" charset="0"/>
              </a:rPr>
              <a:t>Editing:</a:t>
            </a:r>
            <a:r>
              <a:rPr lang="en-GB" sz="1800" dirty="0">
                <a:latin typeface="Comic Sans MS" panose="030F0702030302020204" pitchFamily="66" charset="0"/>
              </a:rPr>
              <a:t> If you were to edit the story, which parts would you change?</a:t>
            </a:r>
          </a:p>
          <a:p>
            <a:pPr marL="0" indent="0" algn="ctr">
              <a:buNone/>
            </a:pPr>
            <a:r>
              <a:rPr lang="en-GB" sz="1800" b="1" u="sng" dirty="0">
                <a:solidFill>
                  <a:srgbClr val="FF0000"/>
                </a:solidFill>
                <a:latin typeface="Comic Sans MS" panose="030F0702030302020204" pitchFamily="66" charset="0"/>
              </a:rPr>
              <a:t>(Make the questions as specific to the text being read as possible.</a:t>
            </a:r>
          </a:p>
        </p:txBody>
      </p:sp>
    </p:spTree>
    <p:extLst>
      <p:ext uri="{BB962C8B-B14F-4D97-AF65-F5344CB8AC3E}">
        <p14:creationId xmlns:p14="http://schemas.microsoft.com/office/powerpoint/2010/main" val="3816981868"/>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Shape 106"/>
          <p:cNvSpPr>
            <a:spLocks noGrp="1"/>
          </p:cNvSpPr>
          <p:nvPr>
            <p:ph type="title" idx="4294967295"/>
          </p:nvPr>
        </p:nvSpPr>
        <p:spPr>
          <a:xfrm>
            <a:off x="457200" y="274637"/>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 </a:t>
            </a:r>
            <a:r>
              <a:rPr sz="4400" b="1" dirty="0"/>
              <a:t>Purpose of Homework </a:t>
            </a:r>
          </a:p>
        </p:txBody>
      </p:sp>
      <p:sp>
        <p:nvSpPr>
          <p:cNvPr id="107" name="Shape 107"/>
          <p:cNvSpPr>
            <a:spLocks noGrp="1"/>
          </p:cNvSpPr>
          <p:nvPr>
            <p:ph type="body" idx="4294967295"/>
          </p:nvPr>
        </p:nvSpPr>
        <p:spPr>
          <a:xfrm>
            <a:off x="457200" y="1600200"/>
            <a:ext cx="8507413"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lvl="0">
              <a:buFont typeface="Comic Sans MS"/>
              <a:buChar char="•"/>
              <a:defRPr sz="1800"/>
            </a:pPr>
            <a:r>
              <a:rPr sz="3200" dirty="0">
                <a:latin typeface="Comic Sans MS"/>
                <a:ea typeface="Comic Sans MS"/>
                <a:cs typeface="Comic Sans MS"/>
                <a:sym typeface="Comic Sans MS"/>
              </a:rPr>
              <a:t>Consolidates recent work</a:t>
            </a:r>
          </a:p>
          <a:p>
            <a:pPr lvl="0">
              <a:buFont typeface="Comic Sans MS"/>
              <a:buChar char="•"/>
              <a:defRPr sz="1800"/>
            </a:pPr>
            <a:r>
              <a:rPr sz="3200" dirty="0">
                <a:latin typeface="Comic Sans MS"/>
                <a:ea typeface="Comic Sans MS"/>
                <a:cs typeface="Comic Sans MS"/>
                <a:sym typeface="Comic Sans MS"/>
              </a:rPr>
              <a:t>Reinforces </a:t>
            </a:r>
            <a:r>
              <a:rPr lang="en-GB" sz="3200" dirty="0">
                <a:latin typeface="Comic Sans MS"/>
                <a:ea typeface="Comic Sans MS"/>
                <a:cs typeface="Comic Sans MS"/>
                <a:sym typeface="Comic Sans MS"/>
              </a:rPr>
              <a:t>the </a:t>
            </a:r>
            <a:r>
              <a:rPr sz="3200" dirty="0">
                <a:latin typeface="Comic Sans MS"/>
                <a:ea typeface="Comic Sans MS"/>
                <a:cs typeface="Comic Sans MS"/>
                <a:sym typeface="Comic Sans MS"/>
              </a:rPr>
              <a:t>basics</a:t>
            </a:r>
          </a:p>
          <a:p>
            <a:pPr lvl="0">
              <a:buFont typeface="Comic Sans MS"/>
              <a:buChar char="•"/>
              <a:defRPr sz="1800"/>
            </a:pPr>
            <a:r>
              <a:rPr sz="3200" dirty="0">
                <a:latin typeface="Comic Sans MS"/>
                <a:ea typeface="Comic Sans MS"/>
                <a:cs typeface="Comic Sans MS"/>
                <a:sym typeface="Comic Sans MS"/>
              </a:rPr>
              <a:t>Informs future planning</a:t>
            </a:r>
          </a:p>
          <a:p>
            <a:pPr lvl="0">
              <a:buFont typeface="Comic Sans MS"/>
              <a:buChar char="•"/>
              <a:defRPr sz="1800"/>
            </a:pPr>
            <a:r>
              <a:rPr sz="3200" dirty="0">
                <a:latin typeface="Comic Sans MS"/>
                <a:ea typeface="Comic Sans MS"/>
                <a:cs typeface="Comic Sans MS"/>
                <a:sym typeface="Comic Sans MS"/>
              </a:rPr>
              <a:t>Supports independent learning</a:t>
            </a:r>
          </a:p>
          <a:p>
            <a:pPr lvl="0">
              <a:buFont typeface="Comic Sans MS"/>
              <a:buChar char="•"/>
              <a:defRPr sz="1800"/>
            </a:pPr>
            <a:r>
              <a:rPr sz="3200" dirty="0">
                <a:latin typeface="Comic Sans MS"/>
                <a:ea typeface="Comic Sans MS"/>
                <a:cs typeface="Comic Sans MS"/>
                <a:sym typeface="Comic Sans MS"/>
              </a:rPr>
              <a:t>Provides a dialogue about learning between child, parent and teacher</a:t>
            </a:r>
          </a:p>
          <a:p>
            <a:pPr lvl="0">
              <a:buFont typeface="Comic Sans MS"/>
              <a:buChar char="•"/>
              <a:defRPr sz="1800"/>
            </a:pPr>
            <a:r>
              <a:rPr sz="3200" dirty="0">
                <a:latin typeface="Comic Sans MS"/>
                <a:ea typeface="Comic Sans MS"/>
                <a:cs typeface="Comic Sans MS"/>
                <a:sym typeface="Comic Sans MS"/>
              </a:rPr>
              <a:t>Celebrates success</a:t>
            </a:r>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Shape 109"/>
          <p:cNvSpPr>
            <a:spLocks noGrp="1"/>
          </p:cNvSpPr>
          <p:nvPr>
            <p:ph type="title" idx="4294967295"/>
          </p:nvPr>
        </p:nvSpPr>
        <p:spPr>
          <a:xfrm>
            <a:off x="457200" y="274637"/>
            <a:ext cx="8229600"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b="1" dirty="0"/>
              <a:t>Getting Homework </a:t>
            </a:r>
          </a:p>
        </p:txBody>
      </p:sp>
      <p:sp>
        <p:nvSpPr>
          <p:cNvPr id="110" name="Shape 110"/>
          <p:cNvSpPr>
            <a:spLocks noGrp="1"/>
          </p:cNvSpPr>
          <p:nvPr>
            <p:ph type="body" idx="4294967295"/>
          </p:nvPr>
        </p:nvSpPr>
        <p:spPr>
          <a:xfrm>
            <a:off x="468312" y="1412875"/>
            <a:ext cx="8229601" cy="4525963"/>
          </a:xfrm>
          <a:prstGeom prst="rect">
            <a:avLst/>
          </a:prstGeom>
          <a:extLst>
            <a:ext uri="{C572A759-6A51-4108-AA02-DFA0A04FC94B}">
              <ma14:wrappingTextBoxFlag xmlns:ma14="http://schemas.microsoft.com/office/mac/drawingml/2011/main" xmlns="" val="1"/>
            </a:ext>
          </a:extLst>
        </p:spPr>
        <p:txBody>
          <a:bodyPr lIns="0" tIns="0" rIns="0" bIns="0">
            <a:normAutofit fontScale="92500" lnSpcReduction="20000"/>
          </a:bodyPr>
          <a:lstStyle/>
          <a:p>
            <a:pPr marL="284606" lvl="0" indent="-284606" defTabSz="758951">
              <a:lnSpc>
                <a:spcPct val="90000"/>
              </a:lnSpc>
              <a:spcBef>
                <a:spcPts val="600"/>
              </a:spcBef>
              <a:buFont typeface="Comic Sans MS"/>
              <a:buChar char="•"/>
              <a:defRPr sz="1800"/>
            </a:pPr>
            <a:r>
              <a:rPr sz="2000" dirty="0">
                <a:latin typeface="Comic Sans MS"/>
                <a:ea typeface="Comic Sans MS"/>
                <a:cs typeface="Comic Sans MS"/>
                <a:sym typeface="Comic Sans MS"/>
              </a:rPr>
              <a:t>Given out on a Thursday</a:t>
            </a:r>
          </a:p>
          <a:p>
            <a:pPr marL="284606" lvl="0" indent="-284606" defTabSz="758951">
              <a:lnSpc>
                <a:spcPct val="90000"/>
              </a:lnSpc>
              <a:spcBef>
                <a:spcPts val="600"/>
              </a:spcBef>
              <a:buFont typeface="Comic Sans MS"/>
              <a:buChar char="•"/>
              <a:defRPr sz="1800"/>
            </a:pPr>
            <a:endParaRPr lang="en-GB" sz="2000" dirty="0">
              <a:latin typeface="Comic Sans MS"/>
              <a:ea typeface="Comic Sans MS"/>
              <a:cs typeface="Comic Sans MS"/>
              <a:sym typeface="Comic Sans MS"/>
            </a:endParaRPr>
          </a:p>
          <a:p>
            <a:pPr marL="284606" lvl="0" indent="-284606" defTabSz="758951">
              <a:lnSpc>
                <a:spcPct val="90000"/>
              </a:lnSpc>
              <a:spcBef>
                <a:spcPts val="600"/>
              </a:spcBef>
              <a:buFont typeface="Comic Sans MS"/>
              <a:buChar char="•"/>
              <a:defRPr sz="1800"/>
            </a:pPr>
            <a:r>
              <a:rPr lang="en-GB" sz="2000" dirty="0">
                <a:latin typeface="Comic Sans MS"/>
                <a:ea typeface="Comic Sans MS"/>
                <a:cs typeface="Comic Sans MS"/>
                <a:sym typeface="Comic Sans MS"/>
              </a:rPr>
              <a:t>Submitted by </a:t>
            </a:r>
            <a:r>
              <a:rPr sz="2000" dirty="0">
                <a:latin typeface="Comic Sans MS"/>
                <a:ea typeface="Comic Sans MS"/>
                <a:cs typeface="Comic Sans MS"/>
                <a:sym typeface="Comic Sans MS"/>
              </a:rPr>
              <a:t>the following Tuesday   </a:t>
            </a:r>
          </a:p>
          <a:p>
            <a:pPr marL="284606" lvl="0" indent="-284606" defTabSz="758951">
              <a:lnSpc>
                <a:spcPct val="90000"/>
              </a:lnSpc>
              <a:spcBef>
                <a:spcPts val="600"/>
              </a:spcBef>
              <a:buFont typeface="Comic Sans MS"/>
              <a:buChar char="•"/>
              <a:defRPr sz="1800"/>
            </a:pPr>
            <a:endParaRPr lang="en-GB" sz="2000" dirty="0">
              <a:latin typeface="Comic Sans MS"/>
              <a:ea typeface="Comic Sans MS"/>
              <a:cs typeface="Comic Sans MS"/>
              <a:sym typeface="Comic Sans MS"/>
            </a:endParaRPr>
          </a:p>
          <a:p>
            <a:pPr marL="284606" lvl="0" indent="-284606" defTabSz="758951">
              <a:lnSpc>
                <a:spcPct val="90000"/>
              </a:lnSpc>
              <a:spcBef>
                <a:spcPts val="600"/>
              </a:spcBef>
              <a:buFont typeface="Comic Sans MS"/>
              <a:buChar char="•"/>
              <a:defRPr sz="1800"/>
            </a:pPr>
            <a:r>
              <a:rPr lang="en-GB" sz="2000" dirty="0">
                <a:latin typeface="Comic Sans MS"/>
                <a:ea typeface="Comic Sans MS"/>
                <a:cs typeface="Comic Sans MS"/>
                <a:sym typeface="Comic Sans MS"/>
              </a:rPr>
              <a:t>Will always be:</a:t>
            </a:r>
          </a:p>
          <a:p>
            <a:pPr marL="725477" lvl="1" indent="-284606" defTabSz="758951">
              <a:lnSpc>
                <a:spcPct val="90000"/>
              </a:lnSpc>
              <a:spcBef>
                <a:spcPts val="600"/>
              </a:spcBef>
              <a:buFont typeface="Comic Sans MS"/>
              <a:buChar char="•"/>
              <a:defRPr sz="1800"/>
            </a:pPr>
            <a:r>
              <a:rPr lang="en-GB" sz="2000" b="1" dirty="0">
                <a:latin typeface="Comic Sans MS"/>
                <a:ea typeface="Comic Sans MS"/>
                <a:cs typeface="Comic Sans MS"/>
                <a:sym typeface="Comic Sans MS"/>
              </a:rPr>
              <a:t>Reading (daily), </a:t>
            </a:r>
          </a:p>
          <a:p>
            <a:pPr marL="725477" lvl="1" indent="-284606" defTabSz="758951">
              <a:lnSpc>
                <a:spcPct val="90000"/>
              </a:lnSpc>
              <a:spcBef>
                <a:spcPts val="600"/>
              </a:spcBef>
              <a:buFont typeface="Comic Sans MS"/>
              <a:buChar char="•"/>
              <a:defRPr sz="1800"/>
            </a:pPr>
            <a:r>
              <a:rPr lang="en-GB" sz="2000" b="1" dirty="0" err="1">
                <a:latin typeface="Comic Sans MS"/>
                <a:ea typeface="Comic Sans MS"/>
                <a:cs typeface="Comic Sans MS"/>
                <a:sym typeface="Comic Sans MS"/>
              </a:rPr>
              <a:t>Numbots</a:t>
            </a:r>
            <a:r>
              <a:rPr lang="en-GB" sz="2000" b="1" dirty="0">
                <a:latin typeface="Comic Sans MS"/>
                <a:ea typeface="Comic Sans MS"/>
                <a:cs typeface="Comic Sans MS"/>
                <a:sym typeface="Comic Sans MS"/>
              </a:rPr>
              <a:t> (practice 30 mins per week minimum – split into 5 to 10 min sessions) </a:t>
            </a:r>
          </a:p>
          <a:p>
            <a:pPr marL="725477" lvl="1" indent="-284606" defTabSz="758951">
              <a:lnSpc>
                <a:spcPct val="90000"/>
              </a:lnSpc>
              <a:spcBef>
                <a:spcPts val="600"/>
              </a:spcBef>
              <a:buFont typeface="Comic Sans MS"/>
              <a:buChar char="•"/>
              <a:defRPr sz="1800"/>
            </a:pPr>
            <a:r>
              <a:rPr lang="en-GB" sz="2000" b="1" dirty="0">
                <a:latin typeface="Comic Sans MS"/>
                <a:ea typeface="Comic Sans MS"/>
                <a:cs typeface="Comic Sans MS"/>
                <a:sym typeface="Comic Sans MS"/>
              </a:rPr>
              <a:t>Phonics/ Spelling / Handwriting practice</a:t>
            </a:r>
          </a:p>
          <a:p>
            <a:pPr marL="284606" lvl="0" indent="-284606" defTabSz="758951">
              <a:lnSpc>
                <a:spcPct val="90000"/>
              </a:lnSpc>
              <a:spcBef>
                <a:spcPts val="600"/>
              </a:spcBef>
              <a:buFont typeface="Comic Sans MS"/>
              <a:buChar char="•"/>
              <a:defRPr sz="1800"/>
            </a:pPr>
            <a:endParaRPr lang="en-GB" sz="2000" dirty="0">
              <a:latin typeface="Comic Sans MS"/>
              <a:ea typeface="Comic Sans MS"/>
              <a:cs typeface="Comic Sans MS"/>
              <a:sym typeface="Comic Sans MS"/>
            </a:endParaRPr>
          </a:p>
          <a:p>
            <a:pPr marL="284606" lvl="0" indent="-284606" defTabSz="758951">
              <a:lnSpc>
                <a:spcPct val="90000"/>
              </a:lnSpc>
              <a:spcBef>
                <a:spcPts val="600"/>
              </a:spcBef>
              <a:buFont typeface="Comic Sans MS"/>
              <a:buChar char="•"/>
              <a:defRPr sz="1800"/>
            </a:pPr>
            <a:r>
              <a:rPr lang="en-GB" sz="2000" dirty="0">
                <a:latin typeface="Comic Sans MS"/>
                <a:ea typeface="Comic Sans MS"/>
                <a:cs typeface="Comic Sans MS"/>
                <a:sym typeface="Comic Sans MS"/>
              </a:rPr>
              <a:t>Dependent on individual pupil need, there may also be individual handwriting, grammar, maths etc.</a:t>
            </a:r>
            <a:endParaRPr sz="2000" dirty="0">
              <a:latin typeface="Comic Sans MS"/>
              <a:ea typeface="Comic Sans MS"/>
              <a:cs typeface="Comic Sans MS"/>
              <a:sym typeface="Comic Sans MS"/>
            </a:endParaRPr>
          </a:p>
          <a:p>
            <a:pPr marL="284606" lvl="0" indent="-284606" defTabSz="758951">
              <a:lnSpc>
                <a:spcPct val="90000"/>
              </a:lnSpc>
              <a:spcBef>
                <a:spcPts val="600"/>
              </a:spcBef>
              <a:buFont typeface="Comic Sans MS"/>
              <a:buChar char="•"/>
              <a:defRPr sz="1800"/>
            </a:pPr>
            <a:endParaRPr lang="en-GB" sz="2000" dirty="0">
              <a:latin typeface="Comic Sans MS"/>
              <a:ea typeface="Comic Sans MS"/>
              <a:cs typeface="Comic Sans MS"/>
              <a:sym typeface="Comic Sans MS"/>
            </a:endParaRPr>
          </a:p>
          <a:p>
            <a:pPr marL="284606" lvl="0" indent="-284606" defTabSz="758951">
              <a:lnSpc>
                <a:spcPct val="90000"/>
              </a:lnSpc>
              <a:spcBef>
                <a:spcPts val="600"/>
              </a:spcBef>
              <a:buFont typeface="Comic Sans MS"/>
              <a:buChar char="•"/>
              <a:defRPr sz="1800"/>
            </a:pPr>
            <a:r>
              <a:rPr sz="2000" dirty="0">
                <a:latin typeface="Comic Sans MS"/>
                <a:ea typeface="Comic Sans MS"/>
                <a:cs typeface="Comic Sans MS"/>
                <a:sym typeface="Comic Sans MS"/>
              </a:rPr>
              <a:t>May be differentiated or have an element of choice </a:t>
            </a:r>
          </a:p>
          <a:p>
            <a:pPr marL="284606" lvl="0" indent="-284606" defTabSz="758951">
              <a:lnSpc>
                <a:spcPct val="90000"/>
              </a:lnSpc>
              <a:spcBef>
                <a:spcPts val="600"/>
              </a:spcBef>
              <a:buFont typeface="Comic Sans MS"/>
              <a:buChar char="•"/>
              <a:defRPr sz="1800"/>
            </a:pPr>
            <a:endParaRPr lang="en-GB" sz="2000" dirty="0">
              <a:latin typeface="Comic Sans MS"/>
              <a:ea typeface="Comic Sans MS"/>
              <a:cs typeface="Comic Sans MS"/>
              <a:sym typeface="Comic Sans MS"/>
            </a:endParaRPr>
          </a:p>
          <a:p>
            <a:pPr marL="284606" lvl="0" indent="-284606" defTabSz="758951">
              <a:lnSpc>
                <a:spcPct val="90000"/>
              </a:lnSpc>
              <a:spcBef>
                <a:spcPts val="600"/>
              </a:spcBef>
              <a:buFont typeface="Comic Sans MS"/>
              <a:buChar char="•"/>
              <a:defRPr sz="1800"/>
            </a:pPr>
            <a:r>
              <a:rPr sz="2000" dirty="0">
                <a:latin typeface="Comic Sans MS"/>
                <a:ea typeface="Comic Sans MS"/>
                <a:cs typeface="Comic Sans MS"/>
                <a:sym typeface="Comic Sans MS"/>
              </a:rPr>
              <a:t>Any problems, please see me or </a:t>
            </a:r>
            <a:r>
              <a:rPr lang="en-GB" sz="2000" dirty="0">
                <a:latin typeface="Comic Sans MS"/>
                <a:ea typeface="Comic Sans MS"/>
                <a:cs typeface="Comic Sans MS"/>
                <a:sym typeface="Comic Sans MS"/>
              </a:rPr>
              <a:t>send a quick email ahead of when it is due!</a:t>
            </a:r>
            <a:endParaRPr sz="2000" dirty="0">
              <a:latin typeface="Comic Sans MS"/>
              <a:ea typeface="Comic Sans MS"/>
              <a:cs typeface="Comic Sans MS"/>
              <a:sym typeface="Comic Sans MS"/>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0">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0">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0">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0">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10">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hape 112"/>
          <p:cNvSpPr>
            <a:spLocks noGrp="1"/>
          </p:cNvSpPr>
          <p:nvPr>
            <p:ph type="title" idx="4294967295"/>
          </p:nvPr>
        </p:nvSpPr>
        <p:spPr>
          <a:xfrm>
            <a:off x="468312" y="188912"/>
            <a:ext cx="8229601" cy="1143001"/>
          </a:xfrm>
          <a:prstGeom prst="rect">
            <a:avLst/>
          </a:prstGeom>
          <a:extLst>
            <a:ext uri="{C572A759-6A51-4108-AA02-DFA0A04FC94B}">
              <ma14:wrappingTextBoxFlag xmlns:ma14="http://schemas.microsoft.com/office/mac/drawingml/2011/main" xmlns=""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b="1" dirty="0"/>
              <a:t>Feedback for Homework.</a:t>
            </a:r>
          </a:p>
        </p:txBody>
      </p:sp>
      <p:sp>
        <p:nvSpPr>
          <p:cNvPr id="113" name="Shape 113"/>
          <p:cNvSpPr>
            <a:spLocks noGrp="1"/>
          </p:cNvSpPr>
          <p:nvPr>
            <p:ph type="body" idx="4294967295"/>
          </p:nvPr>
        </p:nvSpPr>
        <p:spPr>
          <a:xfrm>
            <a:off x="323850" y="1412875"/>
            <a:ext cx="8229600" cy="452596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marL="246887" lvl="0" indent="-246887" defTabSz="877823">
              <a:spcBef>
                <a:spcPts val="500"/>
              </a:spcBef>
              <a:buFont typeface="Comic Sans MS"/>
              <a:buChar char="•"/>
              <a:defRPr sz="1800"/>
            </a:pPr>
            <a:r>
              <a:rPr lang="en-GB" sz="2304" dirty="0">
                <a:latin typeface="Comic Sans MS"/>
                <a:ea typeface="Comic Sans MS"/>
                <a:cs typeface="Comic Sans MS"/>
                <a:sym typeface="Comic Sans MS"/>
              </a:rPr>
              <a:t>Marvellous Me </a:t>
            </a:r>
            <a:r>
              <a:rPr sz="2304" dirty="0">
                <a:latin typeface="Comic Sans MS"/>
                <a:ea typeface="Comic Sans MS"/>
                <a:cs typeface="Comic Sans MS"/>
                <a:sym typeface="Comic Sans MS"/>
              </a:rPr>
              <a:t>House</a:t>
            </a:r>
            <a:r>
              <a:rPr lang="en-GB" sz="2304" dirty="0">
                <a:latin typeface="Comic Sans MS"/>
                <a:ea typeface="Comic Sans MS"/>
                <a:cs typeface="Comic Sans MS"/>
                <a:sym typeface="Comic Sans MS"/>
              </a:rPr>
              <a:t> </a:t>
            </a:r>
            <a:r>
              <a:rPr sz="2304" dirty="0">
                <a:latin typeface="Comic Sans MS"/>
                <a:ea typeface="Comic Sans MS"/>
                <a:cs typeface="Comic Sans MS"/>
                <a:sym typeface="Comic Sans MS"/>
              </a:rPr>
              <a:t>points are used to reward exceptional effort in homework. </a:t>
            </a:r>
          </a:p>
          <a:p>
            <a:pPr marL="246887" lvl="0" indent="-246887" defTabSz="877823">
              <a:spcBef>
                <a:spcPts val="500"/>
              </a:spcBef>
              <a:buFont typeface="Comic Sans MS"/>
              <a:buChar char="•"/>
              <a:defRPr sz="1800"/>
            </a:pPr>
            <a:endParaRPr lang="en-GB" sz="2304" dirty="0">
              <a:latin typeface="Comic Sans MS"/>
              <a:ea typeface="Comic Sans MS"/>
              <a:cs typeface="Comic Sans MS"/>
              <a:sym typeface="Comic Sans MS"/>
            </a:endParaRPr>
          </a:p>
          <a:p>
            <a:pPr marL="246887" lvl="0" indent="-246887" defTabSz="877823">
              <a:spcBef>
                <a:spcPts val="500"/>
              </a:spcBef>
              <a:buFont typeface="Comic Sans MS"/>
              <a:buChar char="•"/>
              <a:defRPr sz="1800"/>
            </a:pPr>
            <a:r>
              <a:rPr sz="2304" dirty="0">
                <a:latin typeface="Comic Sans MS"/>
                <a:ea typeface="Comic Sans MS"/>
                <a:cs typeface="Comic Sans MS"/>
                <a:sym typeface="Comic Sans MS"/>
              </a:rPr>
              <a:t>Feedback for these task</a:t>
            </a:r>
            <a:r>
              <a:rPr lang="en-GB" sz="2304" dirty="0">
                <a:latin typeface="Comic Sans MS"/>
                <a:ea typeface="Comic Sans MS"/>
                <a:cs typeface="Comic Sans MS"/>
                <a:sym typeface="Comic Sans MS"/>
              </a:rPr>
              <a:t>s</a:t>
            </a:r>
            <a:r>
              <a:rPr sz="2304" dirty="0">
                <a:latin typeface="Comic Sans MS"/>
                <a:ea typeface="Comic Sans MS"/>
                <a:cs typeface="Comic Sans MS"/>
                <a:sym typeface="Comic Sans MS"/>
              </a:rPr>
              <a:t> </a:t>
            </a:r>
            <a:r>
              <a:rPr lang="en-GB" sz="2304" dirty="0">
                <a:latin typeface="Comic Sans MS"/>
                <a:ea typeface="Comic Sans MS"/>
                <a:cs typeface="Comic Sans MS"/>
                <a:sym typeface="Comic Sans MS"/>
              </a:rPr>
              <a:t>is usually</a:t>
            </a:r>
            <a:r>
              <a:rPr sz="2304" dirty="0">
                <a:latin typeface="Comic Sans MS"/>
                <a:ea typeface="Comic Sans MS"/>
                <a:cs typeface="Comic Sans MS"/>
                <a:sym typeface="Comic Sans MS"/>
              </a:rPr>
              <a:t> verbal.</a:t>
            </a:r>
          </a:p>
          <a:p>
            <a:pPr marL="246887" lvl="0" indent="-246887" defTabSz="877823">
              <a:spcBef>
                <a:spcPts val="500"/>
              </a:spcBef>
              <a:buFont typeface="Comic Sans MS"/>
              <a:buChar char="•"/>
              <a:defRPr sz="1800"/>
            </a:pPr>
            <a:endParaRPr lang="en-GB" sz="2304" dirty="0">
              <a:latin typeface="Comic Sans MS"/>
              <a:ea typeface="Comic Sans MS"/>
              <a:cs typeface="Comic Sans MS"/>
              <a:sym typeface="Comic Sans MS"/>
            </a:endParaRPr>
          </a:p>
          <a:p>
            <a:pPr marL="246887" lvl="0" indent="-246887" defTabSz="877823">
              <a:spcBef>
                <a:spcPts val="500"/>
              </a:spcBef>
              <a:buFont typeface="Comic Sans MS"/>
              <a:buChar char="•"/>
              <a:defRPr sz="1800"/>
            </a:pPr>
            <a:r>
              <a:rPr lang="en-GB" sz="2304" dirty="0">
                <a:latin typeface="Comic Sans MS"/>
                <a:ea typeface="Comic Sans MS"/>
                <a:cs typeface="Comic Sans MS"/>
                <a:sym typeface="Comic Sans MS"/>
              </a:rPr>
              <a:t>Maths/ spelling tasks</a:t>
            </a:r>
            <a:r>
              <a:rPr sz="2304" dirty="0">
                <a:latin typeface="Comic Sans MS"/>
                <a:ea typeface="Comic Sans MS"/>
                <a:cs typeface="Comic Sans MS"/>
                <a:sym typeface="Comic Sans MS"/>
              </a:rPr>
              <a:t> should be completed </a:t>
            </a:r>
            <a:r>
              <a:rPr sz="2304" b="1" dirty="0">
                <a:latin typeface="Comic Sans MS"/>
                <a:ea typeface="Comic Sans MS"/>
                <a:cs typeface="Comic Sans MS"/>
                <a:sym typeface="Comic Sans MS"/>
              </a:rPr>
              <a:t>independently</a:t>
            </a:r>
            <a:r>
              <a:rPr sz="2304" dirty="0">
                <a:latin typeface="Comic Sans MS"/>
                <a:ea typeface="Comic Sans MS"/>
                <a:cs typeface="Comic Sans MS"/>
                <a:sym typeface="Comic Sans MS"/>
              </a:rPr>
              <a:t>. If a lot of support is needed, please let me know.</a:t>
            </a:r>
          </a:p>
          <a:p>
            <a:pPr marL="246887" lvl="0" indent="-246887" defTabSz="877823">
              <a:spcBef>
                <a:spcPts val="500"/>
              </a:spcBef>
              <a:buFont typeface="Comic Sans MS"/>
              <a:buChar char="•"/>
              <a:defRPr sz="1800"/>
            </a:pPr>
            <a:endParaRPr lang="en-GB" sz="2304" dirty="0">
              <a:latin typeface="Comic Sans MS"/>
              <a:ea typeface="Comic Sans MS"/>
              <a:cs typeface="Comic Sans MS"/>
              <a:sym typeface="Comic Sans MS"/>
            </a:endParaRPr>
          </a:p>
          <a:p>
            <a:pPr marL="0" lvl="0" indent="0" defTabSz="877823">
              <a:spcBef>
                <a:spcPts val="500"/>
              </a:spcBef>
              <a:buNone/>
              <a:defRPr sz="1800"/>
            </a:pPr>
            <a:endParaRPr lang="en-GB" sz="2304" dirty="0">
              <a:latin typeface="Comic Sans MS"/>
              <a:ea typeface="Comic Sans MS"/>
              <a:cs typeface="Comic Sans MS"/>
              <a:sym typeface="Comic Sans MS"/>
            </a:endParaRP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7D9FB-F043-4D6B-919A-2C6F4FC474C3}"/>
              </a:ext>
            </a:extLst>
          </p:cNvPr>
          <p:cNvSpPr>
            <a:spLocks noGrp="1"/>
          </p:cNvSpPr>
          <p:nvPr>
            <p:ph type="title"/>
          </p:nvPr>
        </p:nvSpPr>
        <p:spPr/>
        <p:txBody>
          <a:bodyPr/>
          <a:lstStyle/>
          <a:p>
            <a:r>
              <a:rPr lang="en-GB" b="1" dirty="0">
                <a:latin typeface="Comic Sans MS" panose="030F0702030302020204" pitchFamily="66" charset="0"/>
              </a:rPr>
              <a:t>Website Class Page</a:t>
            </a:r>
          </a:p>
        </p:txBody>
      </p:sp>
      <p:pic>
        <p:nvPicPr>
          <p:cNvPr id="4" name="Picture 3">
            <a:extLst>
              <a:ext uri="{FF2B5EF4-FFF2-40B4-BE49-F238E27FC236}">
                <a16:creationId xmlns:a16="http://schemas.microsoft.com/office/drawing/2014/main" id="{57B652C9-4AE8-492D-B11B-B0E8BC14C860}"/>
              </a:ext>
            </a:extLst>
          </p:cNvPr>
          <p:cNvPicPr>
            <a:picLocks noChangeAspect="1"/>
          </p:cNvPicPr>
          <p:nvPr/>
        </p:nvPicPr>
        <p:blipFill>
          <a:blip r:embed="rId2"/>
          <a:stretch>
            <a:fillRect/>
          </a:stretch>
        </p:blipFill>
        <p:spPr>
          <a:xfrm>
            <a:off x="457200" y="1196752"/>
            <a:ext cx="8041719" cy="3096344"/>
          </a:xfrm>
          <a:prstGeom prst="rect">
            <a:avLst/>
          </a:prstGeom>
        </p:spPr>
      </p:pic>
      <p:pic>
        <p:nvPicPr>
          <p:cNvPr id="3" name="Picture 2">
            <a:extLst>
              <a:ext uri="{FF2B5EF4-FFF2-40B4-BE49-F238E27FC236}">
                <a16:creationId xmlns:a16="http://schemas.microsoft.com/office/drawing/2014/main" id="{A54837D6-3559-4BDB-AF4C-D5EF11ECDF9A}"/>
              </a:ext>
            </a:extLst>
          </p:cNvPr>
          <p:cNvPicPr>
            <a:picLocks noChangeAspect="1"/>
          </p:cNvPicPr>
          <p:nvPr/>
        </p:nvPicPr>
        <p:blipFill>
          <a:blip r:embed="rId3"/>
          <a:stretch>
            <a:fillRect/>
          </a:stretch>
        </p:blipFill>
        <p:spPr>
          <a:xfrm>
            <a:off x="5624369" y="3269525"/>
            <a:ext cx="3497844" cy="3573994"/>
          </a:xfrm>
          <a:prstGeom prst="rect">
            <a:avLst/>
          </a:prstGeom>
        </p:spPr>
      </p:pic>
    </p:spTree>
    <p:extLst>
      <p:ext uri="{BB962C8B-B14F-4D97-AF65-F5344CB8AC3E}">
        <p14:creationId xmlns:p14="http://schemas.microsoft.com/office/powerpoint/2010/main" val="2239559038"/>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Shape 115"/>
          <p:cNvSpPr>
            <a:spLocks noGrp="1"/>
          </p:cNvSpPr>
          <p:nvPr>
            <p:ph type="title" idx="4294967295"/>
          </p:nvPr>
        </p:nvSpPr>
        <p:spPr>
          <a:xfrm>
            <a:off x="684212" y="620712"/>
            <a:ext cx="8137526" cy="2627313"/>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lvl="0" defTabSz="649223">
              <a:defRPr sz="1800"/>
            </a:pPr>
            <a:r>
              <a:rPr lang="en-GB" sz="2400" b="1" dirty="0">
                <a:latin typeface="Comic Sans MS"/>
                <a:ea typeface="Comic Sans MS"/>
                <a:cs typeface="Comic Sans MS"/>
                <a:sym typeface="Comic Sans MS"/>
              </a:rPr>
              <a:t>Parents’ </a:t>
            </a:r>
            <a:r>
              <a:rPr lang="en-GB" sz="2400" b="1" dirty="0">
                <a:solidFill>
                  <a:srgbClr val="FF0000"/>
                </a:solidFill>
                <a:latin typeface="Comic Sans MS"/>
                <a:ea typeface="Comic Sans MS"/>
                <a:cs typeface="Comic Sans MS"/>
                <a:sym typeface="Comic Sans MS"/>
              </a:rPr>
              <a:t>Afternoon/Evening</a:t>
            </a:r>
            <a:r>
              <a:rPr lang="en-GB" sz="2400" b="1" dirty="0">
                <a:latin typeface="Comic Sans MS"/>
                <a:ea typeface="Comic Sans MS"/>
                <a:cs typeface="Comic Sans MS"/>
                <a:sym typeface="Comic Sans MS"/>
              </a:rPr>
              <a:t>:</a:t>
            </a:r>
            <a:br>
              <a:rPr lang="en-GB" sz="2400" b="1" dirty="0">
                <a:latin typeface="Comic Sans MS"/>
                <a:ea typeface="Comic Sans MS"/>
                <a:cs typeface="Comic Sans MS"/>
                <a:sym typeface="Comic Sans MS"/>
              </a:rPr>
            </a:br>
            <a:r>
              <a:rPr sz="2400" dirty="0">
                <a:latin typeface="Comic Sans MS"/>
                <a:ea typeface="Comic Sans MS"/>
                <a:cs typeface="Comic Sans MS"/>
                <a:sym typeface="Comic Sans MS"/>
              </a:rPr>
              <a:t>There will be individual parent appointments </a:t>
            </a:r>
            <a:r>
              <a:rPr lang="en-GB" sz="2400" dirty="0">
                <a:latin typeface="Comic Sans MS"/>
                <a:ea typeface="Comic Sans MS"/>
                <a:cs typeface="Comic Sans MS"/>
                <a:sym typeface="Comic Sans MS"/>
              </a:rPr>
              <a:t>are on </a:t>
            </a:r>
            <a:br>
              <a:rPr lang="en-GB" sz="2400" dirty="0">
                <a:latin typeface="Comic Sans MS"/>
                <a:ea typeface="Comic Sans MS"/>
                <a:cs typeface="Comic Sans MS"/>
                <a:sym typeface="Comic Sans MS"/>
              </a:rPr>
            </a:br>
            <a:r>
              <a:rPr lang="en-GB" sz="2400" dirty="0">
                <a:latin typeface="Comic Sans MS"/>
                <a:ea typeface="Comic Sans MS"/>
                <a:cs typeface="Comic Sans MS"/>
                <a:sym typeface="Comic Sans MS"/>
              </a:rPr>
              <a:t>Wednesday 13</a:t>
            </a:r>
            <a:r>
              <a:rPr lang="en-GB" sz="2400" baseline="30000" dirty="0">
                <a:latin typeface="Comic Sans MS"/>
                <a:ea typeface="Comic Sans MS"/>
                <a:cs typeface="Comic Sans MS"/>
                <a:sym typeface="Comic Sans MS"/>
              </a:rPr>
              <a:t>th</a:t>
            </a:r>
            <a:r>
              <a:rPr lang="en-GB" sz="2400" dirty="0">
                <a:latin typeface="Comic Sans MS"/>
                <a:ea typeface="Comic Sans MS"/>
                <a:cs typeface="Comic Sans MS"/>
                <a:sym typeface="Comic Sans MS"/>
              </a:rPr>
              <a:t> November</a:t>
            </a:r>
            <a:r>
              <a:rPr sz="2400" dirty="0">
                <a:latin typeface="Comic Sans MS"/>
                <a:ea typeface="Comic Sans MS"/>
                <a:cs typeface="Comic Sans MS"/>
                <a:sym typeface="Comic Sans MS"/>
              </a:rPr>
              <a:t>, but please make an appointment to see </a:t>
            </a:r>
            <a:r>
              <a:rPr lang="en-GB" sz="2400" dirty="0">
                <a:latin typeface="Comic Sans MS"/>
                <a:ea typeface="Comic Sans MS"/>
                <a:cs typeface="Comic Sans MS"/>
                <a:sym typeface="Comic Sans MS"/>
              </a:rPr>
              <a:t>me</a:t>
            </a:r>
            <a:r>
              <a:rPr sz="2400" dirty="0">
                <a:latin typeface="Comic Sans MS"/>
                <a:ea typeface="Comic Sans MS"/>
                <a:cs typeface="Comic Sans MS"/>
                <a:sym typeface="Comic Sans MS"/>
              </a:rPr>
              <a:t> at any time should the need arise. </a:t>
            </a:r>
            <a:br>
              <a:rPr lang="en-GB" sz="2400" dirty="0">
                <a:latin typeface="Comic Sans MS"/>
                <a:ea typeface="Comic Sans MS"/>
                <a:cs typeface="Comic Sans MS"/>
                <a:sym typeface="Comic Sans MS"/>
              </a:rPr>
            </a:br>
            <a:br>
              <a:rPr lang="en-GB" sz="2400" dirty="0">
                <a:latin typeface="Comic Sans MS"/>
                <a:ea typeface="Comic Sans MS"/>
                <a:cs typeface="Comic Sans MS"/>
                <a:sym typeface="Comic Sans MS"/>
              </a:rPr>
            </a:br>
            <a:r>
              <a:rPr lang="en-GB" sz="2400" dirty="0">
                <a:latin typeface="Comic Sans MS"/>
                <a:ea typeface="Comic Sans MS"/>
                <a:cs typeface="Comic Sans MS"/>
                <a:sym typeface="Comic Sans MS"/>
              </a:rPr>
              <a:t>Don’t wait if you have a concern!</a:t>
            </a:r>
            <a:br>
              <a:rPr sz="2400" dirty="0">
                <a:latin typeface="Comic Sans MS"/>
                <a:ea typeface="Comic Sans MS"/>
                <a:cs typeface="Comic Sans MS"/>
                <a:sym typeface="Comic Sans MS"/>
              </a:rPr>
            </a:br>
            <a:endParaRPr sz="2400" dirty="0">
              <a:latin typeface="Comic Sans MS"/>
              <a:ea typeface="Comic Sans MS"/>
              <a:cs typeface="Comic Sans MS"/>
              <a:sym typeface="Comic Sans MS"/>
            </a:endParaRPr>
          </a:p>
        </p:txBody>
      </p:sp>
      <p:sp>
        <p:nvSpPr>
          <p:cNvPr id="116" name="Shape 116"/>
          <p:cNvSpPr>
            <a:spLocks noGrp="1"/>
          </p:cNvSpPr>
          <p:nvPr>
            <p:ph type="body" idx="4294967295"/>
          </p:nvPr>
        </p:nvSpPr>
        <p:spPr>
          <a:xfrm>
            <a:off x="395536" y="4925190"/>
            <a:ext cx="8229601" cy="4454527"/>
          </a:xfrm>
          <a:prstGeom prst="rect">
            <a:avLst/>
          </a:prstGeom>
          <a:extLst>
            <a:ext uri="{C572A759-6A51-4108-AA02-DFA0A04FC94B}">
              <ma14:wrappingTextBoxFlag xmlns:ma14="http://schemas.microsoft.com/office/mac/drawingml/2011/main" xmlns="" val="1"/>
            </a:ext>
          </a:extLst>
        </p:spPr>
        <p:txBody>
          <a:bodyPr lIns="0" tIns="0" rIns="0" bIns="0">
            <a:normAutofit/>
          </a:bodyPr>
          <a:lstStyle/>
          <a:p>
            <a:pPr lvl="0" algn="ctr">
              <a:buSzTx/>
              <a:buNone/>
              <a:defRPr sz="1800"/>
            </a:pPr>
            <a:r>
              <a:rPr sz="3200" dirty="0">
                <a:latin typeface="Comic Sans MS"/>
                <a:ea typeface="Comic Sans MS"/>
                <a:cs typeface="Comic Sans MS"/>
                <a:sym typeface="Comic Sans MS"/>
              </a:rPr>
              <a:t>Any questions?</a:t>
            </a:r>
          </a:p>
          <a:p>
            <a:pPr lvl="0" algn="ctr">
              <a:buSzTx/>
              <a:buNone/>
              <a:defRPr sz="1800"/>
            </a:pPr>
            <a:r>
              <a:rPr sz="3200" dirty="0">
                <a:latin typeface="Comic Sans MS"/>
                <a:ea typeface="Comic Sans MS"/>
                <a:cs typeface="Comic Sans MS"/>
                <a:sym typeface="Comic Sans MS"/>
              </a:rPr>
              <a:t>Thank you for coming.</a:t>
            </a:r>
            <a:br>
              <a:rPr sz="3200" dirty="0">
                <a:latin typeface="Comic Sans MS"/>
                <a:ea typeface="Comic Sans MS"/>
                <a:cs typeface="Comic Sans MS"/>
                <a:sym typeface="Comic Sans MS"/>
              </a:rPr>
            </a:br>
            <a:endParaRPr sz="3200" dirty="0">
              <a:latin typeface="Comic Sans MS"/>
              <a:ea typeface="Comic Sans MS"/>
              <a:cs typeface="Comic Sans MS"/>
              <a:sym typeface="Comic Sans MS"/>
            </a:endParaRPr>
          </a:p>
        </p:txBody>
      </p:sp>
      <p:pic>
        <p:nvPicPr>
          <p:cNvPr id="117" name="MC900433797[1].png" descr="MC900433797[1]"/>
          <p:cNvPicPr/>
          <p:nvPr/>
        </p:nvPicPr>
        <p:blipFill>
          <a:blip r:embed="rId2"/>
          <a:stretch>
            <a:fillRect/>
          </a:stretch>
        </p:blipFill>
        <p:spPr>
          <a:xfrm>
            <a:off x="3923928" y="2924944"/>
            <a:ext cx="2015381" cy="2133883"/>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8ECED"/>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BBE0E3"/>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BBE0E3"/>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Default">
  <a:themeElements>
    <a:clrScheme name="Default">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8ECED"/>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BBE0E3"/>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BBE0E3"/>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42c7611-50d9-41ab-81c0-53a41e9d485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D90C00C1B55A642BAA3EA119FB197FA" ma:contentTypeVersion="18" ma:contentTypeDescription="Create a new document." ma:contentTypeScope="" ma:versionID="5493fa53ee8f947addda978f23ed1ae9">
  <xsd:schema xmlns:xsd="http://www.w3.org/2001/XMLSchema" xmlns:xs="http://www.w3.org/2001/XMLSchema" xmlns:p="http://schemas.microsoft.com/office/2006/metadata/properties" xmlns:ns3="642c7611-50d9-41ab-81c0-53a41e9d485a" xmlns:ns4="8d8bb231-4b50-4c54-a552-06fc86fad3d9" targetNamespace="http://schemas.microsoft.com/office/2006/metadata/properties" ma:root="true" ma:fieldsID="f13ad08d8a49ee222fe0a8dd598a15b6" ns3:_="" ns4:_="">
    <xsd:import namespace="642c7611-50d9-41ab-81c0-53a41e9d485a"/>
    <xsd:import namespace="8d8bb231-4b50-4c54-a552-06fc86fad3d9"/>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2c7611-50d9-41ab-81c0-53a41e9d485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d8bb231-4b50-4c54-a552-06fc86fad3d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AE4FB46-F38E-45DD-B7FF-58DC4BBB5DCF}">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642c7611-50d9-41ab-81c0-53a41e9d485a"/>
    <ds:schemaRef ds:uri="http://purl.org/dc/elements/1.1/"/>
    <ds:schemaRef ds:uri="http://schemas.microsoft.com/office/2006/metadata/properties"/>
    <ds:schemaRef ds:uri="8d8bb231-4b50-4c54-a552-06fc86fad3d9"/>
    <ds:schemaRef ds:uri="http://www.w3.org/XML/1998/namespace"/>
  </ds:schemaRefs>
</ds:datastoreItem>
</file>

<file path=customXml/itemProps2.xml><?xml version="1.0" encoding="utf-8"?>
<ds:datastoreItem xmlns:ds="http://schemas.openxmlformats.org/officeDocument/2006/customXml" ds:itemID="{88700C31-3C8B-4112-8F4B-2D4E1337DED8}">
  <ds:schemaRefs>
    <ds:schemaRef ds:uri="http://schemas.microsoft.com/sharepoint/v3/contenttype/forms"/>
  </ds:schemaRefs>
</ds:datastoreItem>
</file>

<file path=customXml/itemProps3.xml><?xml version="1.0" encoding="utf-8"?>
<ds:datastoreItem xmlns:ds="http://schemas.openxmlformats.org/officeDocument/2006/customXml" ds:itemID="{E2E363C9-D6B8-460D-8E6C-F2F1691BC4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2c7611-50d9-41ab-81c0-53a41e9d485a"/>
    <ds:schemaRef ds:uri="8d8bb231-4b50-4c54-a552-06fc86fad3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2040</TotalTime>
  <Words>1652</Words>
  <Application>Microsoft Office PowerPoint</Application>
  <PresentationFormat>On-screen Show (4:3)</PresentationFormat>
  <Paragraphs>245</Paragraphs>
  <Slides>38</Slides>
  <Notes>0</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38</vt:i4>
      </vt:variant>
    </vt:vector>
  </HeadingPairs>
  <TitlesOfParts>
    <vt:vector size="49" baseType="lpstr">
      <vt:lpstr>Arial</vt:lpstr>
      <vt:lpstr>Avenir Roman</vt:lpstr>
      <vt:lpstr>Calibri</vt:lpstr>
      <vt:lpstr>Calibri Light</vt:lpstr>
      <vt:lpstr>Century Gothic</vt:lpstr>
      <vt:lpstr>Comic Sans MS</vt:lpstr>
      <vt:lpstr>Comic Sans MS Bold</vt:lpstr>
      <vt:lpstr>Wingdings 3</vt:lpstr>
      <vt:lpstr>Default</vt:lpstr>
      <vt:lpstr>1_Office Theme</vt:lpstr>
      <vt:lpstr>Wisp</vt:lpstr>
      <vt:lpstr>Welcome to Year 2</vt:lpstr>
      <vt:lpstr>PowerPoint Presentation</vt:lpstr>
      <vt:lpstr>PowerPoint Presentation</vt:lpstr>
      <vt:lpstr>IMPORTANT NOTE:</vt:lpstr>
      <vt:lpstr>PowerPoint Presentation</vt:lpstr>
      <vt:lpstr>Uniform and Belongings</vt:lpstr>
      <vt:lpstr>Independence </vt:lpstr>
      <vt:lpstr>Pencil Cases</vt:lpstr>
      <vt:lpstr>St Margaret Clitherow School Rules</vt:lpstr>
      <vt:lpstr>Success today at SMC!</vt:lpstr>
      <vt:lpstr>Rewards using Marvellous Me!</vt:lpstr>
      <vt:lpstr>Zones of Regulation</vt:lpstr>
      <vt:lpstr>Bullying is never ok and always needs to be addressed But bullying is not…</vt:lpstr>
      <vt:lpstr>PowerPoint Presentation</vt:lpstr>
      <vt:lpstr>Places, partners and groups</vt:lpstr>
      <vt:lpstr>Earrings policy</vt:lpstr>
      <vt:lpstr>Hair</vt:lpstr>
      <vt:lpstr>Progress for every child</vt:lpstr>
      <vt:lpstr>Expected Progress in Year 2</vt:lpstr>
      <vt:lpstr>ART &amp; DT</vt:lpstr>
      <vt:lpstr>History &amp; Geography</vt:lpstr>
      <vt:lpstr>Science</vt:lpstr>
      <vt:lpstr>Trips/ Events</vt:lpstr>
      <vt:lpstr>Handwriting</vt:lpstr>
      <vt:lpstr>PowerPoint Presentation</vt:lpstr>
      <vt:lpstr>PowerPoint Presentation</vt:lpstr>
      <vt:lpstr>PowerPoint Presentation</vt:lpstr>
      <vt:lpstr>PowerPoint Presentation</vt:lpstr>
      <vt:lpstr>Verb progression</vt:lpstr>
      <vt:lpstr>Verb progression</vt:lpstr>
      <vt:lpstr>Reading</vt:lpstr>
      <vt:lpstr>Maths</vt:lpstr>
      <vt:lpstr>Examples of questions to support home reading</vt:lpstr>
      <vt:lpstr> Purpose of Homework </vt:lpstr>
      <vt:lpstr>Getting Homework </vt:lpstr>
      <vt:lpstr>Feedback for Homework.</vt:lpstr>
      <vt:lpstr>Website Class Page</vt:lpstr>
      <vt:lpstr>Parents’ Afternoon/Evening: There will be individual parent appointments are on  Wednesday 13th November, but please make an appointment to see me at any time should the need arise.   Don’t wait if you have a concern!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Jo Gray</dc:creator>
  <cp:lastModifiedBy>Angela DeGrande</cp:lastModifiedBy>
  <cp:revision>185</cp:revision>
  <cp:lastPrinted>2024-09-18T11:07:10Z</cp:lastPrinted>
  <dcterms:modified xsi:type="dcterms:W3CDTF">2024-09-18T19:00:46Z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0x010100BD90C00C1B55A642BAA3EA119FB197FA</vt:lpwstr>
  </property>
</Properties>
</file>