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52" r:id="rId5"/>
    <p:sldMasterId id="2147483664" r:id="rId6"/>
  </p:sldMasterIdLst>
  <p:notesMasterIdLst>
    <p:notesMasterId r:id="rId43"/>
  </p:notesMasterIdLst>
  <p:sldIdLst>
    <p:sldId id="311" r:id="rId7"/>
    <p:sldId id="257" r:id="rId8"/>
    <p:sldId id="261" r:id="rId9"/>
    <p:sldId id="310" r:id="rId10"/>
    <p:sldId id="258" r:id="rId11"/>
    <p:sldId id="259" r:id="rId12"/>
    <p:sldId id="260" r:id="rId13"/>
    <p:sldId id="263" r:id="rId14"/>
    <p:sldId id="308" r:id="rId15"/>
    <p:sldId id="264" r:id="rId16"/>
    <p:sldId id="265" r:id="rId17"/>
    <p:sldId id="299" r:id="rId18"/>
    <p:sldId id="267" r:id="rId19"/>
    <p:sldId id="300" r:id="rId20"/>
    <p:sldId id="268" r:id="rId21"/>
    <p:sldId id="269" r:id="rId22"/>
    <p:sldId id="272" r:id="rId23"/>
    <p:sldId id="273" r:id="rId24"/>
    <p:sldId id="274" r:id="rId25"/>
    <p:sldId id="277" r:id="rId26"/>
    <p:sldId id="295" r:id="rId27"/>
    <p:sldId id="313" r:id="rId28"/>
    <p:sldId id="306" r:id="rId29"/>
    <p:sldId id="278" r:id="rId30"/>
    <p:sldId id="302" r:id="rId31"/>
    <p:sldId id="304" r:id="rId32"/>
    <p:sldId id="315" r:id="rId33"/>
    <p:sldId id="301" r:id="rId34"/>
    <p:sldId id="282" r:id="rId35"/>
    <p:sldId id="283" r:id="rId36"/>
    <p:sldId id="279" r:id="rId37"/>
    <p:sldId id="284" r:id="rId38"/>
    <p:sldId id="309" r:id="rId39"/>
    <p:sldId id="307" r:id="rId40"/>
    <p:sldId id="312" r:id="rId41"/>
    <p:sldId id="285" r:id="rId42"/>
  </p:sldIdLst>
  <p:sldSz cx="9144000" cy="6858000" type="screen4x3"/>
  <p:notesSz cx="6858000" cy="9144000"/>
  <p:defaultTextStyle>
    <a:lvl1pPr>
      <a:defRPr>
        <a:latin typeface="Arial"/>
        <a:ea typeface="Arial"/>
        <a:cs typeface="Arial"/>
        <a:sym typeface="Arial"/>
      </a:defRPr>
    </a:lvl1pPr>
    <a:lvl2pPr indent="457200">
      <a:defRPr>
        <a:latin typeface="Arial"/>
        <a:ea typeface="Arial"/>
        <a:cs typeface="Arial"/>
        <a:sym typeface="Arial"/>
      </a:defRPr>
    </a:lvl2pPr>
    <a:lvl3pPr indent="914400">
      <a:defRPr>
        <a:latin typeface="Arial"/>
        <a:ea typeface="Arial"/>
        <a:cs typeface="Arial"/>
        <a:sym typeface="Arial"/>
      </a:defRPr>
    </a:lvl3pPr>
    <a:lvl4pPr indent="1371600">
      <a:defRPr>
        <a:latin typeface="Arial"/>
        <a:ea typeface="Arial"/>
        <a:cs typeface="Arial"/>
        <a:sym typeface="Arial"/>
      </a:defRPr>
    </a:lvl4pPr>
    <a:lvl5pPr indent="1828800">
      <a:defRPr>
        <a:latin typeface="Arial"/>
        <a:ea typeface="Arial"/>
        <a:cs typeface="Arial"/>
        <a:sym typeface="Arial"/>
      </a:defRPr>
    </a:lvl5pPr>
    <a:lvl6pPr>
      <a:defRPr>
        <a:latin typeface="Arial"/>
        <a:ea typeface="Arial"/>
        <a:cs typeface="Arial"/>
        <a:sym typeface="Arial"/>
      </a:defRPr>
    </a:lvl6pPr>
    <a:lvl7pPr>
      <a:defRPr>
        <a:latin typeface="Arial"/>
        <a:ea typeface="Arial"/>
        <a:cs typeface="Arial"/>
        <a:sym typeface="Arial"/>
      </a:defRPr>
    </a:lvl7pPr>
    <a:lvl8pPr>
      <a:defRPr>
        <a:latin typeface="Arial"/>
        <a:ea typeface="Arial"/>
        <a:cs typeface="Arial"/>
        <a:sym typeface="Arial"/>
      </a:defRPr>
    </a:lvl8pPr>
    <a:lvl9pPr>
      <a:defRPr>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009900"/>
    <a:srgbClr val="CCFFCC"/>
    <a:srgbClr val="CCFFFF"/>
    <a:srgbClr val="FFFFFF"/>
    <a:srgbClr val="FFFFCC"/>
    <a:srgbClr val="FF33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7F3F4"/>
          </a:solidFill>
        </a:fill>
      </a:tcStyle>
    </a:wholeTbl>
    <a:band2H>
      <a:tcTxStyle/>
      <a:tcStyle>
        <a:tcBdr/>
        <a:fill>
          <a:solidFill>
            <a:srgbClr val="F3F9FA"/>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firstRow>
  </a:tblStyle>
  <a:tblStyle styleId="{C7B018BB-80A7-4F77-B60F-C8B233D01FF8}"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wholeTbl>
    <a:band2H>
      <a:tcTxStyle/>
      <a:tcStyle>
        <a:tcBdr/>
        <a:fill>
          <a:solidFill>
            <a:srgbClr val="FFFFFF"/>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Row>
  </a:tblStyle>
  <a:tblStyle styleId="{EEE7283C-3CF3-47DC-8721-378D4A62B228}"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CCCDA"/>
          </a:solidFill>
        </a:fill>
      </a:tcStyle>
    </a:wholeTbl>
    <a:band2H>
      <a:tcTxStyle/>
      <a:tcStyle>
        <a:tcBdr/>
        <a:fill>
          <a:solidFill>
            <a:srgbClr val="E7E7ED"/>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firstRow>
  </a:tblStyle>
  <a:tblStyle styleId="{CF821DB8-F4EB-4A41-A1BA-3FCAFE7338EE}" styleName="">
    <a:tblBg/>
    <a:wholeTbl>
      <a:tcTxStyle b="on" i="on">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BBE0E3"/>
          </a:solidFill>
        </a:fill>
      </a:tcStyle>
    </a:firstCol>
    <a:lastRow>
      <a:tcTxStyle b="on" i="on">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BBE0E3"/>
          </a:solidFill>
        </a:fill>
      </a:tcStyle>
    </a:firstRow>
  </a:tblStyle>
  <a:tblStyle styleId="{33BA23B1-9221-436E-865A-0063620EA4FD}" styleName="">
    <a:tblBg/>
    <a:wholeTbl>
      <a:tcTxStyle b="on" i="on">
        <a:font>
          <a:latin typeface="Arial"/>
          <a:ea typeface="Arial"/>
          <a:cs typeface="Arial"/>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Arial"/>
          <a:ea typeface="Arial"/>
          <a:cs typeface="Arial"/>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Arial"/>
          <a:ea typeface="Arial"/>
          <a:cs typeface="Arial"/>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06" autoAdjust="0"/>
    <p:restoredTop sz="94624"/>
  </p:normalViewPr>
  <p:slideViewPr>
    <p:cSldViewPr>
      <p:cViewPr varScale="1">
        <p:scale>
          <a:sx n="80" d="100"/>
          <a:sy n="80" d="100"/>
        </p:scale>
        <p:origin x="118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notesMaster" Target="notesMasters/notesMaster1.xml"/><Relationship Id="rId48"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nita DeSousa" userId="96755f13-99f3-41a9-92b4-27a177c9b2df" providerId="ADAL" clId="{F1518502-4F86-4A57-9701-EBB8EFB37721}"/>
    <pc:docChg chg="modSld">
      <pc:chgData name="Benita DeSousa" userId="96755f13-99f3-41a9-92b4-27a177c9b2df" providerId="ADAL" clId="{F1518502-4F86-4A57-9701-EBB8EFB37721}" dt="2025-09-17T12:06:06.068" v="3" actId="20577"/>
      <pc:docMkLst>
        <pc:docMk/>
      </pc:docMkLst>
      <pc:sldChg chg="modSp">
        <pc:chgData name="Benita DeSousa" userId="96755f13-99f3-41a9-92b4-27a177c9b2df" providerId="ADAL" clId="{F1518502-4F86-4A57-9701-EBB8EFB37721}" dt="2025-09-17T12:06:06.068" v="3" actId="20577"/>
        <pc:sldMkLst>
          <pc:docMk/>
          <pc:sldMk cId="1884991317" sldId="307"/>
        </pc:sldMkLst>
        <pc:spChg chg="mod">
          <ac:chgData name="Benita DeSousa" userId="96755f13-99f3-41a9-92b4-27a177c9b2df" providerId="ADAL" clId="{F1518502-4F86-4A57-9701-EBB8EFB37721}" dt="2025-09-17T12:06:06.068" v="3" actId="20577"/>
          <ac:spMkLst>
            <pc:docMk/>
            <pc:sldMk cId="1884991317" sldId="307"/>
            <ac:spMk id="3" creationId="{E28BE317-7DBD-440D-A5BF-B6A624D99ED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75C19C-0940-472B-A6FE-C9D9F4C60459}" type="doc">
      <dgm:prSet loTypeId="urn:microsoft.com/office/officeart/2005/8/layout/vList5" loCatId="list" qsTypeId="urn:microsoft.com/office/officeart/2005/8/quickstyle/simple1" qsCatId="simple" csTypeId="urn:microsoft.com/office/officeart/2005/8/colors/accent4_2" csCatId="accent4"/>
      <dgm:spPr/>
      <dgm:t>
        <a:bodyPr/>
        <a:lstStyle/>
        <a:p>
          <a:endParaRPr lang="en-US"/>
        </a:p>
      </dgm:t>
    </dgm:pt>
    <dgm:pt modelId="{1070EB01-CD14-4C0D-8C6E-E57C4B276B65}">
      <dgm:prSet/>
      <dgm:spPr/>
      <dgm:t>
        <a:bodyPr/>
        <a:lstStyle/>
        <a:p>
          <a:r>
            <a:rPr lang="en-US"/>
            <a:t>Follow</a:t>
          </a:r>
        </a:p>
      </dgm:t>
    </dgm:pt>
    <dgm:pt modelId="{0C3D4DE1-8DA2-48B1-B58B-BF8842645A7E}" type="parTrans" cxnId="{4191A298-EC16-4EF9-BB36-5635FB4BA17C}">
      <dgm:prSet/>
      <dgm:spPr/>
      <dgm:t>
        <a:bodyPr/>
        <a:lstStyle/>
        <a:p>
          <a:endParaRPr lang="en-US"/>
        </a:p>
      </dgm:t>
    </dgm:pt>
    <dgm:pt modelId="{04EAF610-FD17-4D35-A7D8-A795D481DC13}" type="sibTrans" cxnId="{4191A298-EC16-4EF9-BB36-5635FB4BA17C}">
      <dgm:prSet/>
      <dgm:spPr/>
      <dgm:t>
        <a:bodyPr/>
        <a:lstStyle/>
        <a:p>
          <a:endParaRPr lang="en-US"/>
        </a:p>
      </dgm:t>
    </dgm:pt>
    <dgm:pt modelId="{29C46890-E9E2-4EF7-9AD4-D64E270C669D}">
      <dgm:prSet/>
      <dgm:spPr/>
      <dgm:t>
        <a:bodyPr/>
        <a:lstStyle/>
        <a:p>
          <a:r>
            <a:rPr lang="en-US" dirty="0"/>
            <a:t>Follow instructions given by all adults in the school</a:t>
          </a:r>
        </a:p>
      </dgm:t>
    </dgm:pt>
    <dgm:pt modelId="{5768DF0D-FFAA-4535-9399-0C7A25511566}" type="parTrans" cxnId="{25D62305-F14D-49E5-9B10-3541585CF655}">
      <dgm:prSet/>
      <dgm:spPr/>
      <dgm:t>
        <a:bodyPr/>
        <a:lstStyle/>
        <a:p>
          <a:endParaRPr lang="en-US"/>
        </a:p>
      </dgm:t>
    </dgm:pt>
    <dgm:pt modelId="{8F15276B-4FF0-46AC-9D33-3B2A92F9C1A2}" type="sibTrans" cxnId="{25D62305-F14D-49E5-9B10-3541585CF655}">
      <dgm:prSet/>
      <dgm:spPr/>
      <dgm:t>
        <a:bodyPr/>
        <a:lstStyle/>
        <a:p>
          <a:endParaRPr lang="en-US"/>
        </a:p>
      </dgm:t>
    </dgm:pt>
    <dgm:pt modelId="{34811869-7076-4670-8BD4-360BDBA98F87}">
      <dgm:prSet/>
      <dgm:spPr/>
      <dgm:t>
        <a:bodyPr/>
        <a:lstStyle/>
        <a:p>
          <a:r>
            <a:rPr lang="en-US"/>
            <a:t>Keep</a:t>
          </a:r>
        </a:p>
      </dgm:t>
    </dgm:pt>
    <dgm:pt modelId="{C5A50274-6EFF-4C4D-B0AE-B767BA2795ED}" type="parTrans" cxnId="{6983A88D-46E8-46D9-BC19-D897472F6FBB}">
      <dgm:prSet/>
      <dgm:spPr/>
      <dgm:t>
        <a:bodyPr/>
        <a:lstStyle/>
        <a:p>
          <a:endParaRPr lang="en-US"/>
        </a:p>
      </dgm:t>
    </dgm:pt>
    <dgm:pt modelId="{7E0A12E2-F1A3-4A2B-886C-08FEA1EA1389}" type="sibTrans" cxnId="{6983A88D-46E8-46D9-BC19-D897472F6FBB}">
      <dgm:prSet/>
      <dgm:spPr/>
      <dgm:t>
        <a:bodyPr/>
        <a:lstStyle/>
        <a:p>
          <a:endParaRPr lang="en-US"/>
        </a:p>
      </dgm:t>
    </dgm:pt>
    <dgm:pt modelId="{8A6EA747-4AA2-407E-9E80-7A4F3BD4A998}">
      <dgm:prSet/>
      <dgm:spPr/>
      <dgm:t>
        <a:bodyPr/>
        <a:lstStyle/>
        <a:p>
          <a:r>
            <a:rPr lang="en-US"/>
            <a:t>Keep hands, feet and objects to yourself</a:t>
          </a:r>
        </a:p>
      </dgm:t>
    </dgm:pt>
    <dgm:pt modelId="{0AEF0CA4-F989-48C7-A3FF-7B413483A795}" type="parTrans" cxnId="{1818AF0D-55B1-44EA-AE1C-D8947F14E3FA}">
      <dgm:prSet/>
      <dgm:spPr/>
      <dgm:t>
        <a:bodyPr/>
        <a:lstStyle/>
        <a:p>
          <a:endParaRPr lang="en-US"/>
        </a:p>
      </dgm:t>
    </dgm:pt>
    <dgm:pt modelId="{267D77D5-868A-4153-AA79-E76C325CB7CF}" type="sibTrans" cxnId="{1818AF0D-55B1-44EA-AE1C-D8947F14E3FA}">
      <dgm:prSet/>
      <dgm:spPr/>
      <dgm:t>
        <a:bodyPr/>
        <a:lstStyle/>
        <a:p>
          <a:endParaRPr lang="en-US"/>
        </a:p>
      </dgm:t>
    </dgm:pt>
    <dgm:pt modelId="{F1AF1E2C-CA37-4F82-B0E2-78B19AB94353}">
      <dgm:prSet/>
      <dgm:spPr/>
      <dgm:t>
        <a:bodyPr/>
        <a:lstStyle/>
        <a:p>
          <a:r>
            <a:rPr lang="en-US"/>
            <a:t>Treat</a:t>
          </a:r>
        </a:p>
      </dgm:t>
    </dgm:pt>
    <dgm:pt modelId="{FEDC8154-C261-4C77-81B1-EE9CA4BBAF0A}" type="parTrans" cxnId="{4E9BD8EE-6EF4-4584-AD46-0FBB41BDEB0A}">
      <dgm:prSet/>
      <dgm:spPr/>
      <dgm:t>
        <a:bodyPr/>
        <a:lstStyle/>
        <a:p>
          <a:endParaRPr lang="en-US"/>
        </a:p>
      </dgm:t>
    </dgm:pt>
    <dgm:pt modelId="{976F1491-78BB-4102-8AED-B898042B37CC}" type="sibTrans" cxnId="{4E9BD8EE-6EF4-4584-AD46-0FBB41BDEB0A}">
      <dgm:prSet/>
      <dgm:spPr/>
      <dgm:t>
        <a:bodyPr/>
        <a:lstStyle/>
        <a:p>
          <a:endParaRPr lang="en-US"/>
        </a:p>
      </dgm:t>
    </dgm:pt>
    <dgm:pt modelId="{4E9FA220-6DE8-4440-8861-B930658AAED2}">
      <dgm:prSet/>
      <dgm:spPr/>
      <dgm:t>
        <a:bodyPr/>
        <a:lstStyle/>
        <a:p>
          <a:r>
            <a:rPr lang="en-US"/>
            <a:t>Treat equipment sensibly</a:t>
          </a:r>
        </a:p>
      </dgm:t>
    </dgm:pt>
    <dgm:pt modelId="{06159758-FA26-4762-A9DA-83C6E321DBE1}" type="parTrans" cxnId="{009A49D3-2B0E-498F-97E6-DDBC39F7DEF8}">
      <dgm:prSet/>
      <dgm:spPr/>
      <dgm:t>
        <a:bodyPr/>
        <a:lstStyle/>
        <a:p>
          <a:endParaRPr lang="en-US"/>
        </a:p>
      </dgm:t>
    </dgm:pt>
    <dgm:pt modelId="{64E377FB-6964-4A0D-ABF4-BD512B82618F}" type="sibTrans" cxnId="{009A49D3-2B0E-498F-97E6-DDBC39F7DEF8}">
      <dgm:prSet/>
      <dgm:spPr/>
      <dgm:t>
        <a:bodyPr/>
        <a:lstStyle/>
        <a:p>
          <a:endParaRPr lang="en-US"/>
        </a:p>
      </dgm:t>
    </dgm:pt>
    <dgm:pt modelId="{59F23639-E8A4-48FC-8296-A8C53581F838}">
      <dgm:prSet/>
      <dgm:spPr/>
      <dgm:t>
        <a:bodyPr/>
        <a:lstStyle/>
        <a:p>
          <a:r>
            <a:rPr lang="en-US"/>
            <a:t>Show</a:t>
          </a:r>
        </a:p>
      </dgm:t>
    </dgm:pt>
    <dgm:pt modelId="{9EF76F9A-47E4-47D1-B51E-B514383F1275}" type="parTrans" cxnId="{EF26F3DF-3DE9-4D8E-8592-92E8E26A128F}">
      <dgm:prSet/>
      <dgm:spPr/>
      <dgm:t>
        <a:bodyPr/>
        <a:lstStyle/>
        <a:p>
          <a:endParaRPr lang="en-US"/>
        </a:p>
      </dgm:t>
    </dgm:pt>
    <dgm:pt modelId="{2EFE8D33-DFB3-40D8-9AA9-5994668700F5}" type="sibTrans" cxnId="{EF26F3DF-3DE9-4D8E-8592-92E8E26A128F}">
      <dgm:prSet/>
      <dgm:spPr/>
      <dgm:t>
        <a:bodyPr/>
        <a:lstStyle/>
        <a:p>
          <a:endParaRPr lang="en-US"/>
        </a:p>
      </dgm:t>
    </dgm:pt>
    <dgm:pt modelId="{3C0B5299-F30F-4313-B964-E5186FE76854}">
      <dgm:prSet/>
      <dgm:spPr/>
      <dgm:t>
        <a:bodyPr/>
        <a:lstStyle/>
        <a:p>
          <a:r>
            <a:rPr lang="en-US" dirty="0"/>
            <a:t>Show respect to all members of our school community</a:t>
          </a:r>
        </a:p>
      </dgm:t>
    </dgm:pt>
    <dgm:pt modelId="{A08747EF-4A14-482D-BAC4-371BEF23998D}" type="parTrans" cxnId="{359B7578-B80A-42F1-8B3A-FC7D139D8E5C}">
      <dgm:prSet/>
      <dgm:spPr/>
      <dgm:t>
        <a:bodyPr/>
        <a:lstStyle/>
        <a:p>
          <a:endParaRPr lang="en-US"/>
        </a:p>
      </dgm:t>
    </dgm:pt>
    <dgm:pt modelId="{13EC5086-699E-43FB-A82B-044E2560BBBE}" type="sibTrans" cxnId="{359B7578-B80A-42F1-8B3A-FC7D139D8E5C}">
      <dgm:prSet/>
      <dgm:spPr/>
      <dgm:t>
        <a:bodyPr/>
        <a:lstStyle/>
        <a:p>
          <a:endParaRPr lang="en-US"/>
        </a:p>
      </dgm:t>
    </dgm:pt>
    <dgm:pt modelId="{38E09932-3A0C-4A25-98D4-BCAA2E3CE66E}">
      <dgm:prSet/>
      <dgm:spPr/>
      <dgm:t>
        <a:bodyPr/>
        <a:lstStyle/>
        <a:p>
          <a:r>
            <a:rPr lang="en-US"/>
            <a:t>Listen</a:t>
          </a:r>
        </a:p>
      </dgm:t>
    </dgm:pt>
    <dgm:pt modelId="{95EB6E49-8454-4085-9384-8EF35B03B406}" type="parTrans" cxnId="{F059BF61-B3F8-4C62-8974-21A9D6F82B30}">
      <dgm:prSet/>
      <dgm:spPr/>
      <dgm:t>
        <a:bodyPr/>
        <a:lstStyle/>
        <a:p>
          <a:endParaRPr lang="en-US"/>
        </a:p>
      </dgm:t>
    </dgm:pt>
    <dgm:pt modelId="{BBF9B809-98F4-4DCC-B5C4-CAE2C45CCD50}" type="sibTrans" cxnId="{F059BF61-B3F8-4C62-8974-21A9D6F82B30}">
      <dgm:prSet/>
      <dgm:spPr/>
      <dgm:t>
        <a:bodyPr/>
        <a:lstStyle/>
        <a:p>
          <a:endParaRPr lang="en-US"/>
        </a:p>
      </dgm:t>
    </dgm:pt>
    <dgm:pt modelId="{8660077F-2741-4608-B38F-32B4E13E6999}">
      <dgm:prSet/>
      <dgm:spPr/>
      <dgm:t>
        <a:bodyPr/>
        <a:lstStyle/>
        <a:p>
          <a:r>
            <a:rPr lang="en-US"/>
            <a:t>Listen carefully and respond appropriately</a:t>
          </a:r>
        </a:p>
      </dgm:t>
    </dgm:pt>
    <dgm:pt modelId="{1EA8136E-75B3-4123-8ED6-2C5BFAC196E9}" type="parTrans" cxnId="{EDB0CD66-C88B-44BF-8587-6C8B64DD4438}">
      <dgm:prSet/>
      <dgm:spPr/>
      <dgm:t>
        <a:bodyPr/>
        <a:lstStyle/>
        <a:p>
          <a:endParaRPr lang="en-US"/>
        </a:p>
      </dgm:t>
    </dgm:pt>
    <dgm:pt modelId="{AEEBD10C-4F73-4014-873F-AE596EBFCAC6}" type="sibTrans" cxnId="{EDB0CD66-C88B-44BF-8587-6C8B64DD4438}">
      <dgm:prSet/>
      <dgm:spPr/>
      <dgm:t>
        <a:bodyPr/>
        <a:lstStyle/>
        <a:p>
          <a:endParaRPr lang="en-US"/>
        </a:p>
      </dgm:t>
    </dgm:pt>
    <dgm:pt modelId="{17DECFBC-C231-7F4D-A9FE-744330C41FA6}" type="pres">
      <dgm:prSet presAssocID="{BF75C19C-0940-472B-A6FE-C9D9F4C60459}" presName="Name0" presStyleCnt="0">
        <dgm:presLayoutVars>
          <dgm:dir/>
          <dgm:animLvl val="lvl"/>
          <dgm:resizeHandles val="exact"/>
        </dgm:presLayoutVars>
      </dgm:prSet>
      <dgm:spPr/>
    </dgm:pt>
    <dgm:pt modelId="{99A16813-7C7F-5546-A369-1E3048CADEB8}" type="pres">
      <dgm:prSet presAssocID="{1070EB01-CD14-4C0D-8C6E-E57C4B276B65}" presName="linNode" presStyleCnt="0"/>
      <dgm:spPr/>
    </dgm:pt>
    <dgm:pt modelId="{64E7D08C-39B2-F34A-A9D6-B76F76D476C9}" type="pres">
      <dgm:prSet presAssocID="{1070EB01-CD14-4C0D-8C6E-E57C4B276B65}" presName="parentText" presStyleLbl="node1" presStyleIdx="0" presStyleCnt="5">
        <dgm:presLayoutVars>
          <dgm:chMax val="1"/>
          <dgm:bulletEnabled val="1"/>
        </dgm:presLayoutVars>
      </dgm:prSet>
      <dgm:spPr/>
    </dgm:pt>
    <dgm:pt modelId="{35B937BD-E052-B04A-85AD-74C1A1757F5B}" type="pres">
      <dgm:prSet presAssocID="{1070EB01-CD14-4C0D-8C6E-E57C4B276B65}" presName="descendantText" presStyleLbl="alignAccFollowNode1" presStyleIdx="0" presStyleCnt="5">
        <dgm:presLayoutVars>
          <dgm:bulletEnabled val="1"/>
        </dgm:presLayoutVars>
      </dgm:prSet>
      <dgm:spPr/>
    </dgm:pt>
    <dgm:pt modelId="{D555F9A5-5BEC-A94B-9181-52F12761AB9E}" type="pres">
      <dgm:prSet presAssocID="{04EAF610-FD17-4D35-A7D8-A795D481DC13}" presName="sp" presStyleCnt="0"/>
      <dgm:spPr/>
    </dgm:pt>
    <dgm:pt modelId="{32E246A1-55EA-CD47-828F-48119A80C549}" type="pres">
      <dgm:prSet presAssocID="{34811869-7076-4670-8BD4-360BDBA98F87}" presName="linNode" presStyleCnt="0"/>
      <dgm:spPr/>
    </dgm:pt>
    <dgm:pt modelId="{04B5629B-D987-F848-8A2C-8748417FE98F}" type="pres">
      <dgm:prSet presAssocID="{34811869-7076-4670-8BD4-360BDBA98F87}" presName="parentText" presStyleLbl="node1" presStyleIdx="1" presStyleCnt="5">
        <dgm:presLayoutVars>
          <dgm:chMax val="1"/>
          <dgm:bulletEnabled val="1"/>
        </dgm:presLayoutVars>
      </dgm:prSet>
      <dgm:spPr/>
    </dgm:pt>
    <dgm:pt modelId="{28952A9F-2D76-F449-8524-D964FCD7FEC1}" type="pres">
      <dgm:prSet presAssocID="{34811869-7076-4670-8BD4-360BDBA98F87}" presName="descendantText" presStyleLbl="alignAccFollowNode1" presStyleIdx="1" presStyleCnt="5">
        <dgm:presLayoutVars>
          <dgm:bulletEnabled val="1"/>
        </dgm:presLayoutVars>
      </dgm:prSet>
      <dgm:spPr/>
    </dgm:pt>
    <dgm:pt modelId="{2BA93BA8-9BE2-6448-A7DB-4190BF7D6BCD}" type="pres">
      <dgm:prSet presAssocID="{7E0A12E2-F1A3-4A2B-886C-08FEA1EA1389}" presName="sp" presStyleCnt="0"/>
      <dgm:spPr/>
    </dgm:pt>
    <dgm:pt modelId="{529ADD8F-505F-FE48-9E48-ED03FCCCEB30}" type="pres">
      <dgm:prSet presAssocID="{F1AF1E2C-CA37-4F82-B0E2-78B19AB94353}" presName="linNode" presStyleCnt="0"/>
      <dgm:spPr/>
    </dgm:pt>
    <dgm:pt modelId="{BBF13315-B958-8B4F-AB19-A2FEBC7E616A}" type="pres">
      <dgm:prSet presAssocID="{F1AF1E2C-CA37-4F82-B0E2-78B19AB94353}" presName="parentText" presStyleLbl="node1" presStyleIdx="2" presStyleCnt="5">
        <dgm:presLayoutVars>
          <dgm:chMax val="1"/>
          <dgm:bulletEnabled val="1"/>
        </dgm:presLayoutVars>
      </dgm:prSet>
      <dgm:spPr/>
    </dgm:pt>
    <dgm:pt modelId="{A64328EC-A283-C040-B3BE-366FECBE9589}" type="pres">
      <dgm:prSet presAssocID="{F1AF1E2C-CA37-4F82-B0E2-78B19AB94353}" presName="descendantText" presStyleLbl="alignAccFollowNode1" presStyleIdx="2" presStyleCnt="5">
        <dgm:presLayoutVars>
          <dgm:bulletEnabled val="1"/>
        </dgm:presLayoutVars>
      </dgm:prSet>
      <dgm:spPr/>
    </dgm:pt>
    <dgm:pt modelId="{224B492D-548E-4C4C-9BAC-24F62FC5B431}" type="pres">
      <dgm:prSet presAssocID="{976F1491-78BB-4102-8AED-B898042B37CC}" presName="sp" presStyleCnt="0"/>
      <dgm:spPr/>
    </dgm:pt>
    <dgm:pt modelId="{D87115A2-3F06-C34A-AA97-F7E363F48AE9}" type="pres">
      <dgm:prSet presAssocID="{59F23639-E8A4-48FC-8296-A8C53581F838}" presName="linNode" presStyleCnt="0"/>
      <dgm:spPr/>
    </dgm:pt>
    <dgm:pt modelId="{9836C4CB-2A96-3F44-ABB7-8844A3C12CEB}" type="pres">
      <dgm:prSet presAssocID="{59F23639-E8A4-48FC-8296-A8C53581F838}" presName="parentText" presStyleLbl="node1" presStyleIdx="3" presStyleCnt="5">
        <dgm:presLayoutVars>
          <dgm:chMax val="1"/>
          <dgm:bulletEnabled val="1"/>
        </dgm:presLayoutVars>
      </dgm:prSet>
      <dgm:spPr/>
    </dgm:pt>
    <dgm:pt modelId="{6FB99788-D457-4544-BA88-DA9B42A44DAE}" type="pres">
      <dgm:prSet presAssocID="{59F23639-E8A4-48FC-8296-A8C53581F838}" presName="descendantText" presStyleLbl="alignAccFollowNode1" presStyleIdx="3" presStyleCnt="5">
        <dgm:presLayoutVars>
          <dgm:bulletEnabled val="1"/>
        </dgm:presLayoutVars>
      </dgm:prSet>
      <dgm:spPr/>
    </dgm:pt>
    <dgm:pt modelId="{3844CCAB-A96E-C241-A66A-7F5DB69B7BE4}" type="pres">
      <dgm:prSet presAssocID="{2EFE8D33-DFB3-40D8-9AA9-5994668700F5}" presName="sp" presStyleCnt="0"/>
      <dgm:spPr/>
    </dgm:pt>
    <dgm:pt modelId="{15E1EAB1-91B2-C54A-9635-B559ECAA801B}" type="pres">
      <dgm:prSet presAssocID="{38E09932-3A0C-4A25-98D4-BCAA2E3CE66E}" presName="linNode" presStyleCnt="0"/>
      <dgm:spPr/>
    </dgm:pt>
    <dgm:pt modelId="{3C3AE1CB-D9B6-0448-97A4-DAE470DD49C8}" type="pres">
      <dgm:prSet presAssocID="{38E09932-3A0C-4A25-98D4-BCAA2E3CE66E}" presName="parentText" presStyleLbl="node1" presStyleIdx="4" presStyleCnt="5">
        <dgm:presLayoutVars>
          <dgm:chMax val="1"/>
          <dgm:bulletEnabled val="1"/>
        </dgm:presLayoutVars>
      </dgm:prSet>
      <dgm:spPr/>
    </dgm:pt>
    <dgm:pt modelId="{75FE7E09-EFBE-0E4B-BE58-B08E3CF217EE}" type="pres">
      <dgm:prSet presAssocID="{38E09932-3A0C-4A25-98D4-BCAA2E3CE66E}" presName="descendantText" presStyleLbl="alignAccFollowNode1" presStyleIdx="4" presStyleCnt="5">
        <dgm:presLayoutVars>
          <dgm:bulletEnabled val="1"/>
        </dgm:presLayoutVars>
      </dgm:prSet>
      <dgm:spPr/>
    </dgm:pt>
  </dgm:ptLst>
  <dgm:cxnLst>
    <dgm:cxn modelId="{25D62305-F14D-49E5-9B10-3541585CF655}" srcId="{1070EB01-CD14-4C0D-8C6E-E57C4B276B65}" destId="{29C46890-E9E2-4EF7-9AD4-D64E270C669D}" srcOrd="0" destOrd="0" parTransId="{5768DF0D-FFAA-4535-9399-0C7A25511566}" sibTransId="{8F15276B-4FF0-46AC-9D33-3B2A92F9C1A2}"/>
    <dgm:cxn modelId="{1818AF0D-55B1-44EA-AE1C-D8947F14E3FA}" srcId="{34811869-7076-4670-8BD4-360BDBA98F87}" destId="{8A6EA747-4AA2-407E-9E80-7A4F3BD4A998}" srcOrd="0" destOrd="0" parTransId="{0AEF0CA4-F989-48C7-A3FF-7B413483A795}" sibTransId="{267D77D5-868A-4153-AA79-E76C325CB7CF}"/>
    <dgm:cxn modelId="{C235B52A-0B07-3046-A9C8-BE7F6522A302}" type="presOf" srcId="{4E9FA220-6DE8-4440-8861-B930658AAED2}" destId="{A64328EC-A283-C040-B3BE-366FECBE9589}" srcOrd="0" destOrd="0" presId="urn:microsoft.com/office/officeart/2005/8/layout/vList5"/>
    <dgm:cxn modelId="{2366325F-1733-844B-960E-95EDFE690EEA}" type="presOf" srcId="{3C0B5299-F30F-4313-B964-E5186FE76854}" destId="{6FB99788-D457-4544-BA88-DA9B42A44DAE}" srcOrd="0" destOrd="0" presId="urn:microsoft.com/office/officeart/2005/8/layout/vList5"/>
    <dgm:cxn modelId="{F059BF61-B3F8-4C62-8974-21A9D6F82B30}" srcId="{BF75C19C-0940-472B-A6FE-C9D9F4C60459}" destId="{38E09932-3A0C-4A25-98D4-BCAA2E3CE66E}" srcOrd="4" destOrd="0" parTransId="{95EB6E49-8454-4085-9384-8EF35B03B406}" sibTransId="{BBF9B809-98F4-4DCC-B5C4-CAE2C45CCD50}"/>
    <dgm:cxn modelId="{EDB0CD66-C88B-44BF-8587-6C8B64DD4438}" srcId="{38E09932-3A0C-4A25-98D4-BCAA2E3CE66E}" destId="{8660077F-2741-4608-B38F-32B4E13E6999}" srcOrd="0" destOrd="0" parTransId="{1EA8136E-75B3-4123-8ED6-2C5BFAC196E9}" sibTransId="{AEEBD10C-4F73-4014-873F-AE596EBFCAC6}"/>
    <dgm:cxn modelId="{662CA94C-B0C3-5B49-8768-A8D6914DCF3C}" type="presOf" srcId="{BF75C19C-0940-472B-A6FE-C9D9F4C60459}" destId="{17DECFBC-C231-7F4D-A9FE-744330C41FA6}" srcOrd="0" destOrd="0" presId="urn:microsoft.com/office/officeart/2005/8/layout/vList5"/>
    <dgm:cxn modelId="{C0043373-D765-8F41-B54E-234ECFE33E30}" type="presOf" srcId="{F1AF1E2C-CA37-4F82-B0E2-78B19AB94353}" destId="{BBF13315-B958-8B4F-AB19-A2FEBC7E616A}" srcOrd="0" destOrd="0" presId="urn:microsoft.com/office/officeart/2005/8/layout/vList5"/>
    <dgm:cxn modelId="{359B7578-B80A-42F1-8B3A-FC7D139D8E5C}" srcId="{59F23639-E8A4-48FC-8296-A8C53581F838}" destId="{3C0B5299-F30F-4313-B964-E5186FE76854}" srcOrd="0" destOrd="0" parTransId="{A08747EF-4A14-482D-BAC4-371BEF23998D}" sibTransId="{13EC5086-699E-43FB-A82B-044E2560BBBE}"/>
    <dgm:cxn modelId="{D90A3F7A-E428-6A47-B387-566AE24EDCD4}" type="presOf" srcId="{8660077F-2741-4608-B38F-32B4E13E6999}" destId="{75FE7E09-EFBE-0E4B-BE58-B08E3CF217EE}" srcOrd="0" destOrd="0" presId="urn:microsoft.com/office/officeart/2005/8/layout/vList5"/>
    <dgm:cxn modelId="{6983A88D-46E8-46D9-BC19-D897472F6FBB}" srcId="{BF75C19C-0940-472B-A6FE-C9D9F4C60459}" destId="{34811869-7076-4670-8BD4-360BDBA98F87}" srcOrd="1" destOrd="0" parTransId="{C5A50274-6EFF-4C4D-B0AE-B767BA2795ED}" sibTransId="{7E0A12E2-F1A3-4A2B-886C-08FEA1EA1389}"/>
    <dgm:cxn modelId="{4191A298-EC16-4EF9-BB36-5635FB4BA17C}" srcId="{BF75C19C-0940-472B-A6FE-C9D9F4C60459}" destId="{1070EB01-CD14-4C0D-8C6E-E57C4B276B65}" srcOrd="0" destOrd="0" parTransId="{0C3D4DE1-8DA2-48B1-B58B-BF8842645A7E}" sibTransId="{04EAF610-FD17-4D35-A7D8-A795D481DC13}"/>
    <dgm:cxn modelId="{5C0AA399-99B3-CE4A-B446-359F88A08C01}" type="presOf" srcId="{1070EB01-CD14-4C0D-8C6E-E57C4B276B65}" destId="{64E7D08C-39B2-F34A-A9D6-B76F76D476C9}" srcOrd="0" destOrd="0" presId="urn:microsoft.com/office/officeart/2005/8/layout/vList5"/>
    <dgm:cxn modelId="{D69E28C9-4ECE-1744-911D-715CDD767C60}" type="presOf" srcId="{59F23639-E8A4-48FC-8296-A8C53581F838}" destId="{9836C4CB-2A96-3F44-ABB7-8844A3C12CEB}" srcOrd="0" destOrd="0" presId="urn:microsoft.com/office/officeart/2005/8/layout/vList5"/>
    <dgm:cxn modelId="{A45F29D3-C361-C746-B2EA-6C10E04DED12}" type="presOf" srcId="{29C46890-E9E2-4EF7-9AD4-D64E270C669D}" destId="{35B937BD-E052-B04A-85AD-74C1A1757F5B}" srcOrd="0" destOrd="0" presId="urn:microsoft.com/office/officeart/2005/8/layout/vList5"/>
    <dgm:cxn modelId="{009A49D3-2B0E-498F-97E6-DDBC39F7DEF8}" srcId="{F1AF1E2C-CA37-4F82-B0E2-78B19AB94353}" destId="{4E9FA220-6DE8-4440-8861-B930658AAED2}" srcOrd="0" destOrd="0" parTransId="{06159758-FA26-4762-A9DA-83C6E321DBE1}" sibTransId="{64E377FB-6964-4A0D-ABF4-BD512B82618F}"/>
    <dgm:cxn modelId="{1C2291DB-3471-CA47-81E6-A334971B63E1}" type="presOf" srcId="{8A6EA747-4AA2-407E-9E80-7A4F3BD4A998}" destId="{28952A9F-2D76-F449-8524-D964FCD7FEC1}" srcOrd="0" destOrd="0" presId="urn:microsoft.com/office/officeart/2005/8/layout/vList5"/>
    <dgm:cxn modelId="{EF26F3DF-3DE9-4D8E-8592-92E8E26A128F}" srcId="{BF75C19C-0940-472B-A6FE-C9D9F4C60459}" destId="{59F23639-E8A4-48FC-8296-A8C53581F838}" srcOrd="3" destOrd="0" parTransId="{9EF76F9A-47E4-47D1-B51E-B514383F1275}" sibTransId="{2EFE8D33-DFB3-40D8-9AA9-5994668700F5}"/>
    <dgm:cxn modelId="{FA4C33E7-08C0-334B-9053-2A73780934F7}" type="presOf" srcId="{34811869-7076-4670-8BD4-360BDBA98F87}" destId="{04B5629B-D987-F848-8A2C-8748417FE98F}" srcOrd="0" destOrd="0" presId="urn:microsoft.com/office/officeart/2005/8/layout/vList5"/>
    <dgm:cxn modelId="{4E9BD8EE-6EF4-4584-AD46-0FBB41BDEB0A}" srcId="{BF75C19C-0940-472B-A6FE-C9D9F4C60459}" destId="{F1AF1E2C-CA37-4F82-B0E2-78B19AB94353}" srcOrd="2" destOrd="0" parTransId="{FEDC8154-C261-4C77-81B1-EE9CA4BBAF0A}" sibTransId="{976F1491-78BB-4102-8AED-B898042B37CC}"/>
    <dgm:cxn modelId="{C2EEBAF6-0EA1-544C-902E-E490F4593210}" type="presOf" srcId="{38E09932-3A0C-4A25-98D4-BCAA2E3CE66E}" destId="{3C3AE1CB-D9B6-0448-97A4-DAE470DD49C8}" srcOrd="0" destOrd="0" presId="urn:microsoft.com/office/officeart/2005/8/layout/vList5"/>
    <dgm:cxn modelId="{F429CEAC-66B5-6940-9211-8ABE720782EC}" type="presParOf" srcId="{17DECFBC-C231-7F4D-A9FE-744330C41FA6}" destId="{99A16813-7C7F-5546-A369-1E3048CADEB8}" srcOrd="0" destOrd="0" presId="urn:microsoft.com/office/officeart/2005/8/layout/vList5"/>
    <dgm:cxn modelId="{E18C4580-F0FF-CB4E-8F35-9223965F09F9}" type="presParOf" srcId="{99A16813-7C7F-5546-A369-1E3048CADEB8}" destId="{64E7D08C-39B2-F34A-A9D6-B76F76D476C9}" srcOrd="0" destOrd="0" presId="urn:microsoft.com/office/officeart/2005/8/layout/vList5"/>
    <dgm:cxn modelId="{8A95DBA0-B539-F744-A84F-71103350991D}" type="presParOf" srcId="{99A16813-7C7F-5546-A369-1E3048CADEB8}" destId="{35B937BD-E052-B04A-85AD-74C1A1757F5B}" srcOrd="1" destOrd="0" presId="urn:microsoft.com/office/officeart/2005/8/layout/vList5"/>
    <dgm:cxn modelId="{B2641984-FE20-774B-94A8-EB05B398A8D8}" type="presParOf" srcId="{17DECFBC-C231-7F4D-A9FE-744330C41FA6}" destId="{D555F9A5-5BEC-A94B-9181-52F12761AB9E}" srcOrd="1" destOrd="0" presId="urn:microsoft.com/office/officeart/2005/8/layout/vList5"/>
    <dgm:cxn modelId="{1C61B454-A1C4-B74A-9C00-CB90EA6060D7}" type="presParOf" srcId="{17DECFBC-C231-7F4D-A9FE-744330C41FA6}" destId="{32E246A1-55EA-CD47-828F-48119A80C549}" srcOrd="2" destOrd="0" presId="urn:microsoft.com/office/officeart/2005/8/layout/vList5"/>
    <dgm:cxn modelId="{F81CDB4C-2711-6D43-B9F4-F829629C6994}" type="presParOf" srcId="{32E246A1-55EA-CD47-828F-48119A80C549}" destId="{04B5629B-D987-F848-8A2C-8748417FE98F}" srcOrd="0" destOrd="0" presId="urn:microsoft.com/office/officeart/2005/8/layout/vList5"/>
    <dgm:cxn modelId="{C9AE113A-4224-B840-B01F-CE47113541CB}" type="presParOf" srcId="{32E246A1-55EA-CD47-828F-48119A80C549}" destId="{28952A9F-2D76-F449-8524-D964FCD7FEC1}" srcOrd="1" destOrd="0" presId="urn:microsoft.com/office/officeart/2005/8/layout/vList5"/>
    <dgm:cxn modelId="{AE99A06A-A2C4-0C45-923D-2F741AF1F792}" type="presParOf" srcId="{17DECFBC-C231-7F4D-A9FE-744330C41FA6}" destId="{2BA93BA8-9BE2-6448-A7DB-4190BF7D6BCD}" srcOrd="3" destOrd="0" presId="urn:microsoft.com/office/officeart/2005/8/layout/vList5"/>
    <dgm:cxn modelId="{EBCA2B61-011B-2740-950B-C32F9E1D448D}" type="presParOf" srcId="{17DECFBC-C231-7F4D-A9FE-744330C41FA6}" destId="{529ADD8F-505F-FE48-9E48-ED03FCCCEB30}" srcOrd="4" destOrd="0" presId="urn:microsoft.com/office/officeart/2005/8/layout/vList5"/>
    <dgm:cxn modelId="{5614C6F9-2AF1-CD4E-83DB-689A9B14E65E}" type="presParOf" srcId="{529ADD8F-505F-FE48-9E48-ED03FCCCEB30}" destId="{BBF13315-B958-8B4F-AB19-A2FEBC7E616A}" srcOrd="0" destOrd="0" presId="urn:microsoft.com/office/officeart/2005/8/layout/vList5"/>
    <dgm:cxn modelId="{B9C02ACC-1874-874F-B658-72A426BF75F7}" type="presParOf" srcId="{529ADD8F-505F-FE48-9E48-ED03FCCCEB30}" destId="{A64328EC-A283-C040-B3BE-366FECBE9589}" srcOrd="1" destOrd="0" presId="urn:microsoft.com/office/officeart/2005/8/layout/vList5"/>
    <dgm:cxn modelId="{A96E52F5-65CC-DD49-AAFD-77BBC3F523C3}" type="presParOf" srcId="{17DECFBC-C231-7F4D-A9FE-744330C41FA6}" destId="{224B492D-548E-4C4C-9BAC-24F62FC5B431}" srcOrd="5" destOrd="0" presId="urn:microsoft.com/office/officeart/2005/8/layout/vList5"/>
    <dgm:cxn modelId="{BD718A47-21FB-CD43-B1F9-0287ADFDF6DC}" type="presParOf" srcId="{17DECFBC-C231-7F4D-A9FE-744330C41FA6}" destId="{D87115A2-3F06-C34A-AA97-F7E363F48AE9}" srcOrd="6" destOrd="0" presId="urn:microsoft.com/office/officeart/2005/8/layout/vList5"/>
    <dgm:cxn modelId="{8AFD3C32-11C7-5D41-9E10-B238125B0D12}" type="presParOf" srcId="{D87115A2-3F06-C34A-AA97-F7E363F48AE9}" destId="{9836C4CB-2A96-3F44-ABB7-8844A3C12CEB}" srcOrd="0" destOrd="0" presId="urn:microsoft.com/office/officeart/2005/8/layout/vList5"/>
    <dgm:cxn modelId="{63126EAA-4D05-7541-9092-2FB7680932AD}" type="presParOf" srcId="{D87115A2-3F06-C34A-AA97-F7E363F48AE9}" destId="{6FB99788-D457-4544-BA88-DA9B42A44DAE}" srcOrd="1" destOrd="0" presId="urn:microsoft.com/office/officeart/2005/8/layout/vList5"/>
    <dgm:cxn modelId="{27C40851-9244-1D4A-96C7-06A793D554BB}" type="presParOf" srcId="{17DECFBC-C231-7F4D-A9FE-744330C41FA6}" destId="{3844CCAB-A96E-C241-A66A-7F5DB69B7BE4}" srcOrd="7" destOrd="0" presId="urn:microsoft.com/office/officeart/2005/8/layout/vList5"/>
    <dgm:cxn modelId="{BF2E5100-B2E7-6849-B57D-D7E35D279AB9}" type="presParOf" srcId="{17DECFBC-C231-7F4D-A9FE-744330C41FA6}" destId="{15E1EAB1-91B2-C54A-9635-B559ECAA801B}" srcOrd="8" destOrd="0" presId="urn:microsoft.com/office/officeart/2005/8/layout/vList5"/>
    <dgm:cxn modelId="{3B2AB4C1-0691-5844-AA59-A04326819DA9}" type="presParOf" srcId="{15E1EAB1-91B2-C54A-9635-B559ECAA801B}" destId="{3C3AE1CB-D9B6-0448-97A4-DAE470DD49C8}" srcOrd="0" destOrd="0" presId="urn:microsoft.com/office/officeart/2005/8/layout/vList5"/>
    <dgm:cxn modelId="{025549C9-57CD-4D4A-B826-4A81EF7ECDB8}" type="presParOf" srcId="{15E1EAB1-91B2-C54A-9635-B559ECAA801B}" destId="{75FE7E09-EFBE-0E4B-BE58-B08E3CF217E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DA04A7-9619-4F40-A3BA-38B5E9AC383C}" type="doc">
      <dgm:prSet loTypeId="urn:microsoft.com/office/officeart/2008/layout/LinedList" loCatId="list" qsTypeId="urn:microsoft.com/office/officeart/2005/8/quickstyle/simple4" qsCatId="simple" csTypeId="urn:microsoft.com/office/officeart/2005/8/colors/colorful5" csCatId="colorful" phldr="1"/>
      <dgm:spPr/>
      <dgm:t>
        <a:bodyPr/>
        <a:lstStyle/>
        <a:p>
          <a:endParaRPr lang="en-US"/>
        </a:p>
      </dgm:t>
    </dgm:pt>
    <dgm:pt modelId="{50E57965-3116-4A3D-AEA1-E8CABA230DF0}">
      <dgm:prSet/>
      <dgm:spPr/>
      <dgm:t>
        <a:bodyPr/>
        <a:lstStyle/>
        <a:p>
          <a:r>
            <a:rPr lang="en-GB" dirty="0"/>
            <a:t>6 Huge Achievement</a:t>
          </a:r>
          <a:endParaRPr lang="en-US" dirty="0"/>
        </a:p>
      </dgm:t>
    </dgm:pt>
    <dgm:pt modelId="{29F52940-78A5-47A5-9864-A2E455C01A41}" type="parTrans" cxnId="{A746EDD5-8D63-49DB-9832-C5A423606A2B}">
      <dgm:prSet/>
      <dgm:spPr/>
      <dgm:t>
        <a:bodyPr/>
        <a:lstStyle/>
        <a:p>
          <a:endParaRPr lang="en-US"/>
        </a:p>
      </dgm:t>
    </dgm:pt>
    <dgm:pt modelId="{2B491BA4-D6B2-47EC-8185-66883C4D8713}" type="sibTrans" cxnId="{A746EDD5-8D63-49DB-9832-C5A423606A2B}">
      <dgm:prSet/>
      <dgm:spPr/>
      <dgm:t>
        <a:bodyPr/>
        <a:lstStyle/>
        <a:p>
          <a:endParaRPr lang="en-US"/>
        </a:p>
      </dgm:t>
    </dgm:pt>
    <dgm:pt modelId="{991878BD-B144-4EDC-8706-640F74E5CF46}">
      <dgm:prSet/>
      <dgm:spPr/>
      <dgm:t>
        <a:bodyPr/>
        <a:lstStyle/>
        <a:p>
          <a:r>
            <a:rPr lang="en-GB" dirty="0"/>
            <a:t>5 Excellent today</a:t>
          </a:r>
          <a:endParaRPr lang="en-US" dirty="0"/>
        </a:p>
      </dgm:t>
    </dgm:pt>
    <dgm:pt modelId="{CFA7A026-DBDD-4C6C-ADB2-BA6DE7C2383B}" type="parTrans" cxnId="{EE499D20-D27D-4292-98DE-DBDC5754300A}">
      <dgm:prSet/>
      <dgm:spPr/>
      <dgm:t>
        <a:bodyPr/>
        <a:lstStyle/>
        <a:p>
          <a:endParaRPr lang="en-US"/>
        </a:p>
      </dgm:t>
    </dgm:pt>
    <dgm:pt modelId="{40976F9D-7006-461E-B7F1-24162B9DB5F4}" type="sibTrans" cxnId="{EE499D20-D27D-4292-98DE-DBDC5754300A}">
      <dgm:prSet/>
      <dgm:spPr/>
      <dgm:t>
        <a:bodyPr/>
        <a:lstStyle/>
        <a:p>
          <a:endParaRPr lang="en-US"/>
        </a:p>
      </dgm:t>
    </dgm:pt>
    <dgm:pt modelId="{5B926556-03AD-432A-95EF-FC5388DEBA1F}">
      <dgm:prSet/>
      <dgm:spPr/>
      <dgm:t>
        <a:bodyPr/>
        <a:lstStyle/>
        <a:p>
          <a:r>
            <a:rPr lang="en-GB" dirty="0"/>
            <a:t>4 Feeling proud</a:t>
          </a:r>
          <a:endParaRPr lang="en-US" dirty="0"/>
        </a:p>
      </dgm:t>
    </dgm:pt>
    <dgm:pt modelId="{E9455DBC-24A2-4B0A-922C-5F3DC363A240}" type="parTrans" cxnId="{554E33AC-468A-4FC1-9950-7A9471C5357B}">
      <dgm:prSet/>
      <dgm:spPr/>
      <dgm:t>
        <a:bodyPr/>
        <a:lstStyle/>
        <a:p>
          <a:endParaRPr lang="en-US"/>
        </a:p>
      </dgm:t>
    </dgm:pt>
    <dgm:pt modelId="{C8C5303D-160D-4065-B8FF-AB4B58F280E8}" type="sibTrans" cxnId="{554E33AC-468A-4FC1-9950-7A9471C5357B}">
      <dgm:prSet/>
      <dgm:spPr/>
      <dgm:t>
        <a:bodyPr/>
        <a:lstStyle/>
        <a:p>
          <a:endParaRPr lang="en-US"/>
        </a:p>
      </dgm:t>
    </dgm:pt>
    <dgm:pt modelId="{AC502C77-A008-4E4B-8341-9FA257AC170F}">
      <dgm:prSet/>
      <dgm:spPr/>
      <dgm:t>
        <a:bodyPr/>
        <a:lstStyle/>
        <a:p>
          <a:r>
            <a:rPr lang="en-GB" dirty="0"/>
            <a:t>3 Successful day</a:t>
          </a:r>
          <a:endParaRPr lang="en-US" dirty="0"/>
        </a:p>
      </dgm:t>
    </dgm:pt>
    <dgm:pt modelId="{6B7471E4-3324-4A84-B3A8-2E417AEC9696}" type="parTrans" cxnId="{B308AE9A-97F6-4F2F-8541-CEAA65369468}">
      <dgm:prSet/>
      <dgm:spPr/>
      <dgm:t>
        <a:bodyPr/>
        <a:lstStyle/>
        <a:p>
          <a:endParaRPr lang="en-US"/>
        </a:p>
      </dgm:t>
    </dgm:pt>
    <dgm:pt modelId="{D2B9A5D8-D597-454C-BCB3-C7B15014FABF}" type="sibTrans" cxnId="{B308AE9A-97F6-4F2F-8541-CEAA65369468}">
      <dgm:prSet/>
      <dgm:spPr/>
      <dgm:t>
        <a:bodyPr/>
        <a:lstStyle/>
        <a:p>
          <a:endParaRPr lang="en-US"/>
        </a:p>
      </dgm:t>
    </dgm:pt>
    <dgm:pt modelId="{6F81E73B-AC74-4A44-B5F8-284EF9BF2795}">
      <dgm:prSet/>
      <dgm:spPr/>
      <dgm:t>
        <a:bodyPr/>
        <a:lstStyle/>
        <a:p>
          <a:r>
            <a:rPr lang="en-GB" dirty="0"/>
            <a:t>2 Well done</a:t>
          </a:r>
          <a:endParaRPr lang="en-US" dirty="0"/>
        </a:p>
      </dgm:t>
    </dgm:pt>
    <dgm:pt modelId="{9568673C-DD54-466B-9B06-2F819D1C5894}" type="parTrans" cxnId="{165E5C2A-DD94-4F9D-9630-26B696EA42A9}">
      <dgm:prSet/>
      <dgm:spPr/>
      <dgm:t>
        <a:bodyPr/>
        <a:lstStyle/>
        <a:p>
          <a:endParaRPr lang="en-US"/>
        </a:p>
      </dgm:t>
    </dgm:pt>
    <dgm:pt modelId="{B2FD2BD8-CFC4-4CFD-8F72-7A8CFC12068B}" type="sibTrans" cxnId="{165E5C2A-DD94-4F9D-9630-26B696EA42A9}">
      <dgm:prSet/>
      <dgm:spPr/>
      <dgm:t>
        <a:bodyPr/>
        <a:lstStyle/>
        <a:p>
          <a:endParaRPr lang="en-US"/>
        </a:p>
      </dgm:t>
    </dgm:pt>
    <dgm:pt modelId="{83173008-68AE-4B7A-8382-1426650FD33C}">
      <dgm:prSet/>
      <dgm:spPr/>
      <dgm:t>
        <a:bodyPr/>
        <a:lstStyle/>
        <a:p>
          <a:r>
            <a:rPr lang="en-GB" dirty="0"/>
            <a:t>1 Great start</a:t>
          </a:r>
          <a:endParaRPr lang="en-US" dirty="0"/>
        </a:p>
      </dgm:t>
    </dgm:pt>
    <dgm:pt modelId="{50A5A349-E019-4E1C-AFF4-EE7654962F79}" type="parTrans" cxnId="{8FB6E3C8-02C5-4F87-BA29-1483BA2FCA1D}">
      <dgm:prSet/>
      <dgm:spPr/>
      <dgm:t>
        <a:bodyPr/>
        <a:lstStyle/>
        <a:p>
          <a:endParaRPr lang="en-US"/>
        </a:p>
      </dgm:t>
    </dgm:pt>
    <dgm:pt modelId="{39AD975D-8B02-4C77-B554-25FB218C9035}" type="sibTrans" cxnId="{8FB6E3C8-02C5-4F87-BA29-1483BA2FCA1D}">
      <dgm:prSet/>
      <dgm:spPr/>
      <dgm:t>
        <a:bodyPr/>
        <a:lstStyle/>
        <a:p>
          <a:endParaRPr lang="en-US"/>
        </a:p>
      </dgm:t>
    </dgm:pt>
    <dgm:pt modelId="{5320FBF5-4F81-4749-9D10-724244F0DE7C}" type="pres">
      <dgm:prSet presAssocID="{7BDA04A7-9619-4F40-A3BA-38B5E9AC383C}" presName="vert0" presStyleCnt="0">
        <dgm:presLayoutVars>
          <dgm:dir/>
          <dgm:animOne val="branch"/>
          <dgm:animLvl val="lvl"/>
        </dgm:presLayoutVars>
      </dgm:prSet>
      <dgm:spPr/>
    </dgm:pt>
    <dgm:pt modelId="{2C14D07F-6331-3645-98C9-759DFC969B43}" type="pres">
      <dgm:prSet presAssocID="{50E57965-3116-4A3D-AEA1-E8CABA230DF0}" presName="thickLine" presStyleLbl="alignNode1" presStyleIdx="0" presStyleCnt="6"/>
      <dgm:spPr/>
    </dgm:pt>
    <dgm:pt modelId="{8C4442BC-D055-AD4D-B0AC-B588760BB2CC}" type="pres">
      <dgm:prSet presAssocID="{50E57965-3116-4A3D-AEA1-E8CABA230DF0}" presName="horz1" presStyleCnt="0"/>
      <dgm:spPr/>
    </dgm:pt>
    <dgm:pt modelId="{E5403D15-CE9F-4442-9F08-21B92AB795A7}" type="pres">
      <dgm:prSet presAssocID="{50E57965-3116-4A3D-AEA1-E8CABA230DF0}" presName="tx1" presStyleLbl="revTx" presStyleIdx="0" presStyleCnt="6"/>
      <dgm:spPr/>
    </dgm:pt>
    <dgm:pt modelId="{F09F7761-59F4-E142-B11C-588B1AC8009E}" type="pres">
      <dgm:prSet presAssocID="{50E57965-3116-4A3D-AEA1-E8CABA230DF0}" presName="vert1" presStyleCnt="0"/>
      <dgm:spPr/>
    </dgm:pt>
    <dgm:pt modelId="{2928B984-3299-6C41-B078-BB133F73D151}" type="pres">
      <dgm:prSet presAssocID="{991878BD-B144-4EDC-8706-640F74E5CF46}" presName="thickLine" presStyleLbl="alignNode1" presStyleIdx="1" presStyleCnt="6"/>
      <dgm:spPr/>
    </dgm:pt>
    <dgm:pt modelId="{3B8924B4-3DC6-B845-B8EE-20CD665721A1}" type="pres">
      <dgm:prSet presAssocID="{991878BD-B144-4EDC-8706-640F74E5CF46}" presName="horz1" presStyleCnt="0"/>
      <dgm:spPr/>
    </dgm:pt>
    <dgm:pt modelId="{E88C20B7-152C-694E-AA97-1AC7C557A68B}" type="pres">
      <dgm:prSet presAssocID="{991878BD-B144-4EDC-8706-640F74E5CF46}" presName="tx1" presStyleLbl="revTx" presStyleIdx="1" presStyleCnt="6"/>
      <dgm:spPr/>
    </dgm:pt>
    <dgm:pt modelId="{AE91D2C8-1DC0-384D-86BF-98A339E2BB0D}" type="pres">
      <dgm:prSet presAssocID="{991878BD-B144-4EDC-8706-640F74E5CF46}" presName="vert1" presStyleCnt="0"/>
      <dgm:spPr/>
    </dgm:pt>
    <dgm:pt modelId="{42789CE7-7BB0-514B-94A5-F4CBBFDF3457}" type="pres">
      <dgm:prSet presAssocID="{5B926556-03AD-432A-95EF-FC5388DEBA1F}" presName="thickLine" presStyleLbl="alignNode1" presStyleIdx="2" presStyleCnt="6"/>
      <dgm:spPr/>
    </dgm:pt>
    <dgm:pt modelId="{8E0A6D07-D481-044D-AE9B-E76E570C484B}" type="pres">
      <dgm:prSet presAssocID="{5B926556-03AD-432A-95EF-FC5388DEBA1F}" presName="horz1" presStyleCnt="0"/>
      <dgm:spPr/>
    </dgm:pt>
    <dgm:pt modelId="{B73A1BA1-BBDC-BC4F-A74B-09870291169E}" type="pres">
      <dgm:prSet presAssocID="{5B926556-03AD-432A-95EF-FC5388DEBA1F}" presName="tx1" presStyleLbl="revTx" presStyleIdx="2" presStyleCnt="6"/>
      <dgm:spPr/>
    </dgm:pt>
    <dgm:pt modelId="{71D012B2-BA26-C74A-9407-43D9DD31DC95}" type="pres">
      <dgm:prSet presAssocID="{5B926556-03AD-432A-95EF-FC5388DEBA1F}" presName="vert1" presStyleCnt="0"/>
      <dgm:spPr/>
    </dgm:pt>
    <dgm:pt modelId="{98E426C4-CFC8-0948-B12B-8095266DF900}" type="pres">
      <dgm:prSet presAssocID="{AC502C77-A008-4E4B-8341-9FA257AC170F}" presName="thickLine" presStyleLbl="alignNode1" presStyleIdx="3" presStyleCnt="6"/>
      <dgm:spPr/>
    </dgm:pt>
    <dgm:pt modelId="{32918279-1781-614B-89FC-9E93378D1C5C}" type="pres">
      <dgm:prSet presAssocID="{AC502C77-A008-4E4B-8341-9FA257AC170F}" presName="horz1" presStyleCnt="0"/>
      <dgm:spPr/>
    </dgm:pt>
    <dgm:pt modelId="{3D6C06D1-DD5F-BB4E-B8E0-20F98C9A4AD1}" type="pres">
      <dgm:prSet presAssocID="{AC502C77-A008-4E4B-8341-9FA257AC170F}" presName="tx1" presStyleLbl="revTx" presStyleIdx="3" presStyleCnt="6"/>
      <dgm:spPr/>
    </dgm:pt>
    <dgm:pt modelId="{D13E4062-3CCD-D745-82B4-4330D7C0AE52}" type="pres">
      <dgm:prSet presAssocID="{AC502C77-A008-4E4B-8341-9FA257AC170F}" presName="vert1" presStyleCnt="0"/>
      <dgm:spPr/>
    </dgm:pt>
    <dgm:pt modelId="{94868C94-4E96-124D-8301-709DB29D0908}" type="pres">
      <dgm:prSet presAssocID="{6F81E73B-AC74-4A44-B5F8-284EF9BF2795}" presName="thickLine" presStyleLbl="alignNode1" presStyleIdx="4" presStyleCnt="6"/>
      <dgm:spPr/>
    </dgm:pt>
    <dgm:pt modelId="{A48F7511-58CA-B340-B5EF-5F55BF1239BC}" type="pres">
      <dgm:prSet presAssocID="{6F81E73B-AC74-4A44-B5F8-284EF9BF2795}" presName="horz1" presStyleCnt="0"/>
      <dgm:spPr/>
    </dgm:pt>
    <dgm:pt modelId="{57529F0C-99E2-E147-BC75-2127DF323441}" type="pres">
      <dgm:prSet presAssocID="{6F81E73B-AC74-4A44-B5F8-284EF9BF2795}" presName="tx1" presStyleLbl="revTx" presStyleIdx="4" presStyleCnt="6"/>
      <dgm:spPr/>
    </dgm:pt>
    <dgm:pt modelId="{53245A83-AF9E-0044-8847-ED0BE2E28911}" type="pres">
      <dgm:prSet presAssocID="{6F81E73B-AC74-4A44-B5F8-284EF9BF2795}" presName="vert1" presStyleCnt="0"/>
      <dgm:spPr/>
    </dgm:pt>
    <dgm:pt modelId="{E3B6F2A8-4797-8A4B-9DBF-CFC0C664255A}" type="pres">
      <dgm:prSet presAssocID="{83173008-68AE-4B7A-8382-1426650FD33C}" presName="thickLine" presStyleLbl="alignNode1" presStyleIdx="5" presStyleCnt="6"/>
      <dgm:spPr/>
    </dgm:pt>
    <dgm:pt modelId="{6C467361-D2AF-4D46-A620-C2C66BEE551F}" type="pres">
      <dgm:prSet presAssocID="{83173008-68AE-4B7A-8382-1426650FD33C}" presName="horz1" presStyleCnt="0"/>
      <dgm:spPr/>
    </dgm:pt>
    <dgm:pt modelId="{5653F1F5-BC48-9045-BF16-F5F9D78299DF}" type="pres">
      <dgm:prSet presAssocID="{83173008-68AE-4B7A-8382-1426650FD33C}" presName="tx1" presStyleLbl="revTx" presStyleIdx="5" presStyleCnt="6"/>
      <dgm:spPr/>
    </dgm:pt>
    <dgm:pt modelId="{92B4390F-7F4B-5F40-97B7-CAF89F79B54A}" type="pres">
      <dgm:prSet presAssocID="{83173008-68AE-4B7A-8382-1426650FD33C}" presName="vert1" presStyleCnt="0"/>
      <dgm:spPr/>
    </dgm:pt>
  </dgm:ptLst>
  <dgm:cxnLst>
    <dgm:cxn modelId="{9E306A04-2FB2-8544-A5FA-E4AEC7100986}" type="presOf" srcId="{6F81E73B-AC74-4A44-B5F8-284EF9BF2795}" destId="{57529F0C-99E2-E147-BC75-2127DF323441}" srcOrd="0" destOrd="0" presId="urn:microsoft.com/office/officeart/2008/layout/LinedList"/>
    <dgm:cxn modelId="{75D2A604-AEE8-D34F-9DE0-C00F6337035D}" type="presOf" srcId="{AC502C77-A008-4E4B-8341-9FA257AC170F}" destId="{3D6C06D1-DD5F-BB4E-B8E0-20F98C9A4AD1}" srcOrd="0" destOrd="0" presId="urn:microsoft.com/office/officeart/2008/layout/LinedList"/>
    <dgm:cxn modelId="{EE499D20-D27D-4292-98DE-DBDC5754300A}" srcId="{7BDA04A7-9619-4F40-A3BA-38B5E9AC383C}" destId="{991878BD-B144-4EDC-8706-640F74E5CF46}" srcOrd="1" destOrd="0" parTransId="{CFA7A026-DBDD-4C6C-ADB2-BA6DE7C2383B}" sibTransId="{40976F9D-7006-461E-B7F1-24162B9DB5F4}"/>
    <dgm:cxn modelId="{165E5C2A-DD94-4F9D-9630-26B696EA42A9}" srcId="{7BDA04A7-9619-4F40-A3BA-38B5E9AC383C}" destId="{6F81E73B-AC74-4A44-B5F8-284EF9BF2795}" srcOrd="4" destOrd="0" parTransId="{9568673C-DD54-466B-9B06-2F819D1C5894}" sibTransId="{B2FD2BD8-CFC4-4CFD-8F72-7A8CFC12068B}"/>
    <dgm:cxn modelId="{77CD406A-C3DC-F946-A908-80540AEE37C4}" type="presOf" srcId="{991878BD-B144-4EDC-8706-640F74E5CF46}" destId="{E88C20B7-152C-694E-AA97-1AC7C557A68B}" srcOrd="0" destOrd="0" presId="urn:microsoft.com/office/officeart/2008/layout/LinedList"/>
    <dgm:cxn modelId="{AC433383-D0DE-A040-8315-A2EA0017621A}" type="presOf" srcId="{7BDA04A7-9619-4F40-A3BA-38B5E9AC383C}" destId="{5320FBF5-4F81-4749-9D10-724244F0DE7C}" srcOrd="0" destOrd="0" presId="urn:microsoft.com/office/officeart/2008/layout/LinedList"/>
    <dgm:cxn modelId="{684C6D84-8ABF-FC49-8FA2-5E51ABFD5297}" type="presOf" srcId="{5B926556-03AD-432A-95EF-FC5388DEBA1F}" destId="{B73A1BA1-BBDC-BC4F-A74B-09870291169E}" srcOrd="0" destOrd="0" presId="urn:microsoft.com/office/officeart/2008/layout/LinedList"/>
    <dgm:cxn modelId="{B308AE9A-97F6-4F2F-8541-CEAA65369468}" srcId="{7BDA04A7-9619-4F40-A3BA-38B5E9AC383C}" destId="{AC502C77-A008-4E4B-8341-9FA257AC170F}" srcOrd="3" destOrd="0" parTransId="{6B7471E4-3324-4A84-B3A8-2E417AEC9696}" sibTransId="{D2B9A5D8-D597-454C-BCB3-C7B15014FABF}"/>
    <dgm:cxn modelId="{441289A1-3D69-244F-A17A-A4E94E5C1924}" type="presOf" srcId="{83173008-68AE-4B7A-8382-1426650FD33C}" destId="{5653F1F5-BC48-9045-BF16-F5F9D78299DF}" srcOrd="0" destOrd="0" presId="urn:microsoft.com/office/officeart/2008/layout/LinedList"/>
    <dgm:cxn modelId="{554E33AC-468A-4FC1-9950-7A9471C5357B}" srcId="{7BDA04A7-9619-4F40-A3BA-38B5E9AC383C}" destId="{5B926556-03AD-432A-95EF-FC5388DEBA1F}" srcOrd="2" destOrd="0" parTransId="{E9455DBC-24A2-4B0A-922C-5F3DC363A240}" sibTransId="{C8C5303D-160D-4065-B8FF-AB4B58F280E8}"/>
    <dgm:cxn modelId="{8FB6E3C8-02C5-4F87-BA29-1483BA2FCA1D}" srcId="{7BDA04A7-9619-4F40-A3BA-38B5E9AC383C}" destId="{83173008-68AE-4B7A-8382-1426650FD33C}" srcOrd="5" destOrd="0" parTransId="{50A5A349-E019-4E1C-AFF4-EE7654962F79}" sibTransId="{39AD975D-8B02-4C77-B554-25FB218C9035}"/>
    <dgm:cxn modelId="{A746EDD5-8D63-49DB-9832-C5A423606A2B}" srcId="{7BDA04A7-9619-4F40-A3BA-38B5E9AC383C}" destId="{50E57965-3116-4A3D-AEA1-E8CABA230DF0}" srcOrd="0" destOrd="0" parTransId="{29F52940-78A5-47A5-9864-A2E455C01A41}" sibTransId="{2B491BA4-D6B2-47EC-8185-66883C4D8713}"/>
    <dgm:cxn modelId="{F38056F9-ABAB-594F-AEC9-7E6F4A91FF24}" type="presOf" srcId="{50E57965-3116-4A3D-AEA1-E8CABA230DF0}" destId="{E5403D15-CE9F-4442-9F08-21B92AB795A7}" srcOrd="0" destOrd="0" presId="urn:microsoft.com/office/officeart/2008/layout/LinedList"/>
    <dgm:cxn modelId="{183EF23F-599C-7343-872C-856BB466BC20}" type="presParOf" srcId="{5320FBF5-4F81-4749-9D10-724244F0DE7C}" destId="{2C14D07F-6331-3645-98C9-759DFC969B43}" srcOrd="0" destOrd="0" presId="urn:microsoft.com/office/officeart/2008/layout/LinedList"/>
    <dgm:cxn modelId="{708D6FE8-0A66-7843-921D-EB7E3F1EF533}" type="presParOf" srcId="{5320FBF5-4F81-4749-9D10-724244F0DE7C}" destId="{8C4442BC-D055-AD4D-B0AC-B588760BB2CC}" srcOrd="1" destOrd="0" presId="urn:microsoft.com/office/officeart/2008/layout/LinedList"/>
    <dgm:cxn modelId="{670C2758-90D4-9848-BA3C-6733058BAB78}" type="presParOf" srcId="{8C4442BC-D055-AD4D-B0AC-B588760BB2CC}" destId="{E5403D15-CE9F-4442-9F08-21B92AB795A7}" srcOrd="0" destOrd="0" presId="urn:microsoft.com/office/officeart/2008/layout/LinedList"/>
    <dgm:cxn modelId="{367ABEA9-DD94-714C-A2D2-4923D15E95B8}" type="presParOf" srcId="{8C4442BC-D055-AD4D-B0AC-B588760BB2CC}" destId="{F09F7761-59F4-E142-B11C-588B1AC8009E}" srcOrd="1" destOrd="0" presId="urn:microsoft.com/office/officeart/2008/layout/LinedList"/>
    <dgm:cxn modelId="{B6A3968F-438E-3448-8123-74C738E0C861}" type="presParOf" srcId="{5320FBF5-4F81-4749-9D10-724244F0DE7C}" destId="{2928B984-3299-6C41-B078-BB133F73D151}" srcOrd="2" destOrd="0" presId="urn:microsoft.com/office/officeart/2008/layout/LinedList"/>
    <dgm:cxn modelId="{D16DD117-63E9-0E44-8408-0D95A1705B1D}" type="presParOf" srcId="{5320FBF5-4F81-4749-9D10-724244F0DE7C}" destId="{3B8924B4-3DC6-B845-B8EE-20CD665721A1}" srcOrd="3" destOrd="0" presId="urn:microsoft.com/office/officeart/2008/layout/LinedList"/>
    <dgm:cxn modelId="{B5D277C6-A5D8-3E4C-BB59-72B96AB7C580}" type="presParOf" srcId="{3B8924B4-3DC6-B845-B8EE-20CD665721A1}" destId="{E88C20B7-152C-694E-AA97-1AC7C557A68B}" srcOrd="0" destOrd="0" presId="urn:microsoft.com/office/officeart/2008/layout/LinedList"/>
    <dgm:cxn modelId="{677BD9D7-7BE4-844A-88AC-065E29EFB455}" type="presParOf" srcId="{3B8924B4-3DC6-B845-B8EE-20CD665721A1}" destId="{AE91D2C8-1DC0-384D-86BF-98A339E2BB0D}" srcOrd="1" destOrd="0" presId="urn:microsoft.com/office/officeart/2008/layout/LinedList"/>
    <dgm:cxn modelId="{D8D331EC-4C5C-C942-9C00-CAEE3F438764}" type="presParOf" srcId="{5320FBF5-4F81-4749-9D10-724244F0DE7C}" destId="{42789CE7-7BB0-514B-94A5-F4CBBFDF3457}" srcOrd="4" destOrd="0" presId="urn:microsoft.com/office/officeart/2008/layout/LinedList"/>
    <dgm:cxn modelId="{7FF3D5D3-FF99-3E48-9D6F-ADB2A06D146D}" type="presParOf" srcId="{5320FBF5-4F81-4749-9D10-724244F0DE7C}" destId="{8E0A6D07-D481-044D-AE9B-E76E570C484B}" srcOrd="5" destOrd="0" presId="urn:microsoft.com/office/officeart/2008/layout/LinedList"/>
    <dgm:cxn modelId="{99E4E457-AF1B-1C41-BB9C-9AF2783707B0}" type="presParOf" srcId="{8E0A6D07-D481-044D-AE9B-E76E570C484B}" destId="{B73A1BA1-BBDC-BC4F-A74B-09870291169E}" srcOrd="0" destOrd="0" presId="urn:microsoft.com/office/officeart/2008/layout/LinedList"/>
    <dgm:cxn modelId="{192DAE87-87F1-484C-9AAC-55CFBB4AB3E1}" type="presParOf" srcId="{8E0A6D07-D481-044D-AE9B-E76E570C484B}" destId="{71D012B2-BA26-C74A-9407-43D9DD31DC95}" srcOrd="1" destOrd="0" presId="urn:microsoft.com/office/officeart/2008/layout/LinedList"/>
    <dgm:cxn modelId="{EB673FB7-9287-1945-A2B9-FE631CCCE922}" type="presParOf" srcId="{5320FBF5-4F81-4749-9D10-724244F0DE7C}" destId="{98E426C4-CFC8-0948-B12B-8095266DF900}" srcOrd="6" destOrd="0" presId="urn:microsoft.com/office/officeart/2008/layout/LinedList"/>
    <dgm:cxn modelId="{0ADF13D3-7CF4-D643-A6C6-8B5113ACDF04}" type="presParOf" srcId="{5320FBF5-4F81-4749-9D10-724244F0DE7C}" destId="{32918279-1781-614B-89FC-9E93378D1C5C}" srcOrd="7" destOrd="0" presId="urn:microsoft.com/office/officeart/2008/layout/LinedList"/>
    <dgm:cxn modelId="{459948A4-7427-4244-95C6-ECD6AE72054F}" type="presParOf" srcId="{32918279-1781-614B-89FC-9E93378D1C5C}" destId="{3D6C06D1-DD5F-BB4E-B8E0-20F98C9A4AD1}" srcOrd="0" destOrd="0" presId="urn:microsoft.com/office/officeart/2008/layout/LinedList"/>
    <dgm:cxn modelId="{CD0683D6-5480-6749-BAB0-EDA54895257A}" type="presParOf" srcId="{32918279-1781-614B-89FC-9E93378D1C5C}" destId="{D13E4062-3CCD-D745-82B4-4330D7C0AE52}" srcOrd="1" destOrd="0" presId="urn:microsoft.com/office/officeart/2008/layout/LinedList"/>
    <dgm:cxn modelId="{2D9D0684-C13C-4347-8E31-E56C1F931CC6}" type="presParOf" srcId="{5320FBF5-4F81-4749-9D10-724244F0DE7C}" destId="{94868C94-4E96-124D-8301-709DB29D0908}" srcOrd="8" destOrd="0" presId="urn:microsoft.com/office/officeart/2008/layout/LinedList"/>
    <dgm:cxn modelId="{6D97FDCC-6F05-2B4B-A8AB-AA81530F5457}" type="presParOf" srcId="{5320FBF5-4F81-4749-9D10-724244F0DE7C}" destId="{A48F7511-58CA-B340-B5EF-5F55BF1239BC}" srcOrd="9" destOrd="0" presId="urn:microsoft.com/office/officeart/2008/layout/LinedList"/>
    <dgm:cxn modelId="{5DC5A421-1F2D-C54C-A388-3F521BE50A87}" type="presParOf" srcId="{A48F7511-58CA-B340-B5EF-5F55BF1239BC}" destId="{57529F0C-99E2-E147-BC75-2127DF323441}" srcOrd="0" destOrd="0" presId="urn:microsoft.com/office/officeart/2008/layout/LinedList"/>
    <dgm:cxn modelId="{7557BE00-2427-8241-BCB5-89E441D7046D}" type="presParOf" srcId="{A48F7511-58CA-B340-B5EF-5F55BF1239BC}" destId="{53245A83-AF9E-0044-8847-ED0BE2E28911}" srcOrd="1" destOrd="0" presId="urn:microsoft.com/office/officeart/2008/layout/LinedList"/>
    <dgm:cxn modelId="{F81B6046-FF84-AA45-BAF5-89A5EB561531}" type="presParOf" srcId="{5320FBF5-4F81-4749-9D10-724244F0DE7C}" destId="{E3B6F2A8-4797-8A4B-9DBF-CFC0C664255A}" srcOrd="10" destOrd="0" presId="urn:microsoft.com/office/officeart/2008/layout/LinedList"/>
    <dgm:cxn modelId="{ECF925CE-8FAE-2841-A053-6546E778F8FD}" type="presParOf" srcId="{5320FBF5-4F81-4749-9D10-724244F0DE7C}" destId="{6C467361-D2AF-4D46-A620-C2C66BEE551F}" srcOrd="11" destOrd="0" presId="urn:microsoft.com/office/officeart/2008/layout/LinedList"/>
    <dgm:cxn modelId="{4A1918F7-24AC-7D4D-AC71-339FDC8258D3}" type="presParOf" srcId="{6C467361-D2AF-4D46-A620-C2C66BEE551F}" destId="{5653F1F5-BC48-9045-BF16-F5F9D78299DF}" srcOrd="0" destOrd="0" presId="urn:microsoft.com/office/officeart/2008/layout/LinedList"/>
    <dgm:cxn modelId="{C6581649-0F15-2C46-9112-A6DFA2C4D74F}" type="presParOf" srcId="{6C467361-D2AF-4D46-A620-C2C66BEE551F}" destId="{92B4390F-7F4B-5F40-97B7-CAF89F79B54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937BD-E052-B04A-85AD-74C1A1757F5B}">
      <dsp:nvSpPr>
        <dsp:cNvPr id="0" name=""/>
        <dsp:cNvSpPr/>
      </dsp:nvSpPr>
      <dsp:spPr>
        <a:xfrm rot="5400000">
          <a:off x="3200149" y="-1255408"/>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Follow instructions given by all adults in the school</a:t>
          </a:r>
        </a:p>
      </dsp:txBody>
      <dsp:txXfrm rot="-5400000">
        <a:off x="1863139" y="112758"/>
        <a:ext cx="3281089" cy="575912"/>
      </dsp:txXfrm>
    </dsp:sp>
    <dsp:sp modelId="{64E7D08C-39B2-F34A-A9D6-B76F76D476C9}">
      <dsp:nvSpPr>
        <dsp:cNvPr id="0" name=""/>
        <dsp:cNvSpPr/>
      </dsp:nvSpPr>
      <dsp:spPr>
        <a:xfrm>
          <a:off x="0" y="1824"/>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Follow</a:t>
          </a:r>
        </a:p>
      </dsp:txBody>
      <dsp:txXfrm>
        <a:off x="38944" y="40768"/>
        <a:ext cx="1785250" cy="719892"/>
      </dsp:txXfrm>
    </dsp:sp>
    <dsp:sp modelId="{28952A9F-2D76-F449-8524-D964FCD7FEC1}">
      <dsp:nvSpPr>
        <dsp:cNvPr id="0" name=""/>
        <dsp:cNvSpPr/>
      </dsp:nvSpPr>
      <dsp:spPr>
        <a:xfrm rot="5400000">
          <a:off x="3200149" y="-417739"/>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a:t>Keep hands, feet and objects to yourself</a:t>
          </a:r>
        </a:p>
      </dsp:txBody>
      <dsp:txXfrm rot="-5400000">
        <a:off x="1863139" y="950427"/>
        <a:ext cx="3281089" cy="575912"/>
      </dsp:txXfrm>
    </dsp:sp>
    <dsp:sp modelId="{04B5629B-D987-F848-8A2C-8748417FE98F}">
      <dsp:nvSpPr>
        <dsp:cNvPr id="0" name=""/>
        <dsp:cNvSpPr/>
      </dsp:nvSpPr>
      <dsp:spPr>
        <a:xfrm>
          <a:off x="0" y="839493"/>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Keep</a:t>
          </a:r>
        </a:p>
      </dsp:txBody>
      <dsp:txXfrm>
        <a:off x="38944" y="878437"/>
        <a:ext cx="1785250" cy="719892"/>
      </dsp:txXfrm>
    </dsp:sp>
    <dsp:sp modelId="{A64328EC-A283-C040-B3BE-366FECBE9589}">
      <dsp:nvSpPr>
        <dsp:cNvPr id="0" name=""/>
        <dsp:cNvSpPr/>
      </dsp:nvSpPr>
      <dsp:spPr>
        <a:xfrm rot="5400000">
          <a:off x="3200149" y="419930"/>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a:t>Treat equipment sensibly</a:t>
          </a:r>
        </a:p>
      </dsp:txBody>
      <dsp:txXfrm rot="-5400000">
        <a:off x="1863139" y="1788096"/>
        <a:ext cx="3281089" cy="575912"/>
      </dsp:txXfrm>
    </dsp:sp>
    <dsp:sp modelId="{BBF13315-B958-8B4F-AB19-A2FEBC7E616A}">
      <dsp:nvSpPr>
        <dsp:cNvPr id="0" name=""/>
        <dsp:cNvSpPr/>
      </dsp:nvSpPr>
      <dsp:spPr>
        <a:xfrm>
          <a:off x="0" y="1677162"/>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Treat</a:t>
          </a:r>
        </a:p>
      </dsp:txBody>
      <dsp:txXfrm>
        <a:off x="38944" y="1716106"/>
        <a:ext cx="1785250" cy="719892"/>
      </dsp:txXfrm>
    </dsp:sp>
    <dsp:sp modelId="{6FB99788-D457-4544-BA88-DA9B42A44DAE}">
      <dsp:nvSpPr>
        <dsp:cNvPr id="0" name=""/>
        <dsp:cNvSpPr/>
      </dsp:nvSpPr>
      <dsp:spPr>
        <a:xfrm rot="5400000">
          <a:off x="3200149" y="1257599"/>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a:t>Show respect to all members of our school community</a:t>
          </a:r>
        </a:p>
      </dsp:txBody>
      <dsp:txXfrm rot="-5400000">
        <a:off x="1863139" y="2625765"/>
        <a:ext cx="3281089" cy="575912"/>
      </dsp:txXfrm>
    </dsp:sp>
    <dsp:sp modelId="{9836C4CB-2A96-3F44-ABB7-8844A3C12CEB}">
      <dsp:nvSpPr>
        <dsp:cNvPr id="0" name=""/>
        <dsp:cNvSpPr/>
      </dsp:nvSpPr>
      <dsp:spPr>
        <a:xfrm>
          <a:off x="0" y="2514832"/>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Show</a:t>
          </a:r>
        </a:p>
      </dsp:txBody>
      <dsp:txXfrm>
        <a:off x="38944" y="2553776"/>
        <a:ext cx="1785250" cy="719892"/>
      </dsp:txXfrm>
    </dsp:sp>
    <dsp:sp modelId="{75FE7E09-EFBE-0E4B-BE58-B08E3CF217EE}">
      <dsp:nvSpPr>
        <dsp:cNvPr id="0" name=""/>
        <dsp:cNvSpPr/>
      </dsp:nvSpPr>
      <dsp:spPr>
        <a:xfrm rot="5400000">
          <a:off x="3200149" y="2095268"/>
          <a:ext cx="638224" cy="3312245"/>
        </a:xfrm>
        <a:prstGeom prst="round2SameRect">
          <a:avLst/>
        </a:prstGeom>
        <a:solidFill>
          <a:schemeClr val="accent4">
            <a:alpha val="90000"/>
            <a:tint val="40000"/>
            <a:hueOff val="0"/>
            <a:satOff val="0"/>
            <a:lumOff val="0"/>
            <a:alphaOff val="0"/>
          </a:schemeClr>
        </a:solidFill>
        <a:ln w="12700" cap="flat" cmpd="sng" algn="ctr">
          <a:solidFill>
            <a:schemeClr val="accent4">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a:lnSpc>
              <a:spcPct val="90000"/>
            </a:lnSpc>
            <a:spcBef>
              <a:spcPct val="0"/>
            </a:spcBef>
            <a:spcAft>
              <a:spcPct val="15000"/>
            </a:spcAft>
            <a:buChar char="•"/>
          </a:pPr>
          <a:r>
            <a:rPr lang="en-US" sz="1800" kern="1200"/>
            <a:t>Listen carefully and respond appropriately</a:t>
          </a:r>
        </a:p>
      </dsp:txBody>
      <dsp:txXfrm rot="-5400000">
        <a:off x="1863139" y="3463434"/>
        <a:ext cx="3281089" cy="575912"/>
      </dsp:txXfrm>
    </dsp:sp>
    <dsp:sp modelId="{3C3AE1CB-D9B6-0448-97A4-DAE470DD49C8}">
      <dsp:nvSpPr>
        <dsp:cNvPr id="0" name=""/>
        <dsp:cNvSpPr/>
      </dsp:nvSpPr>
      <dsp:spPr>
        <a:xfrm>
          <a:off x="0" y="3352501"/>
          <a:ext cx="1863138" cy="79778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kern="1200"/>
            <a:t>Listen</a:t>
          </a:r>
        </a:p>
      </dsp:txBody>
      <dsp:txXfrm>
        <a:off x="38944" y="3391445"/>
        <a:ext cx="1785250" cy="7198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14D07F-6331-3645-98C9-759DFC969B43}">
      <dsp:nvSpPr>
        <dsp:cNvPr id="0" name=""/>
        <dsp:cNvSpPr/>
      </dsp:nvSpPr>
      <dsp:spPr>
        <a:xfrm>
          <a:off x="0" y="1682"/>
          <a:ext cx="5763226" cy="0"/>
        </a:xfrm>
        <a:prstGeom prst="lin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5403D15-CE9F-4442-9F08-21B92AB795A7}">
      <dsp:nvSpPr>
        <dsp:cNvPr id="0" name=""/>
        <dsp:cNvSpPr/>
      </dsp:nvSpPr>
      <dsp:spPr>
        <a:xfrm>
          <a:off x="0" y="1682"/>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6 Huge Achievement</a:t>
          </a:r>
          <a:endParaRPr lang="en-US" sz="2600" kern="1200" dirty="0"/>
        </a:p>
      </dsp:txBody>
      <dsp:txXfrm>
        <a:off x="0" y="1682"/>
        <a:ext cx="5763226" cy="573854"/>
      </dsp:txXfrm>
    </dsp:sp>
    <dsp:sp modelId="{2928B984-3299-6C41-B078-BB133F73D151}">
      <dsp:nvSpPr>
        <dsp:cNvPr id="0" name=""/>
        <dsp:cNvSpPr/>
      </dsp:nvSpPr>
      <dsp:spPr>
        <a:xfrm>
          <a:off x="0" y="575537"/>
          <a:ext cx="5763226" cy="0"/>
        </a:xfrm>
        <a:prstGeom prst="line">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w="6350" cap="flat" cmpd="sng" algn="ctr">
          <a:solidFill>
            <a:schemeClr val="accent5">
              <a:hueOff val="-1351709"/>
              <a:satOff val="-3484"/>
              <a:lumOff val="-2353"/>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88C20B7-152C-694E-AA97-1AC7C557A68B}">
      <dsp:nvSpPr>
        <dsp:cNvPr id="0" name=""/>
        <dsp:cNvSpPr/>
      </dsp:nvSpPr>
      <dsp:spPr>
        <a:xfrm>
          <a:off x="0" y="575537"/>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5 Excellent today</a:t>
          </a:r>
          <a:endParaRPr lang="en-US" sz="2600" kern="1200" dirty="0"/>
        </a:p>
      </dsp:txBody>
      <dsp:txXfrm>
        <a:off x="0" y="575537"/>
        <a:ext cx="5763226" cy="573854"/>
      </dsp:txXfrm>
    </dsp:sp>
    <dsp:sp modelId="{42789CE7-7BB0-514B-94A5-F4CBBFDF3457}">
      <dsp:nvSpPr>
        <dsp:cNvPr id="0" name=""/>
        <dsp:cNvSpPr/>
      </dsp:nvSpPr>
      <dsp:spPr>
        <a:xfrm>
          <a:off x="0" y="1149391"/>
          <a:ext cx="5763226" cy="0"/>
        </a:xfrm>
        <a:prstGeom prst="line">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w="6350" cap="flat" cmpd="sng" algn="ctr">
          <a:solidFill>
            <a:schemeClr val="accent5">
              <a:hueOff val="-2703417"/>
              <a:satOff val="-6968"/>
              <a:lumOff val="-470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73A1BA1-BBDC-BC4F-A74B-09870291169E}">
      <dsp:nvSpPr>
        <dsp:cNvPr id="0" name=""/>
        <dsp:cNvSpPr/>
      </dsp:nvSpPr>
      <dsp:spPr>
        <a:xfrm>
          <a:off x="0" y="1149391"/>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4 Feeling proud</a:t>
          </a:r>
          <a:endParaRPr lang="en-US" sz="2600" kern="1200" dirty="0"/>
        </a:p>
      </dsp:txBody>
      <dsp:txXfrm>
        <a:off x="0" y="1149391"/>
        <a:ext cx="5763226" cy="573854"/>
      </dsp:txXfrm>
    </dsp:sp>
    <dsp:sp modelId="{98E426C4-CFC8-0948-B12B-8095266DF900}">
      <dsp:nvSpPr>
        <dsp:cNvPr id="0" name=""/>
        <dsp:cNvSpPr/>
      </dsp:nvSpPr>
      <dsp:spPr>
        <a:xfrm>
          <a:off x="0" y="1723246"/>
          <a:ext cx="5763226" cy="0"/>
        </a:xfrm>
        <a:prstGeom prst="line">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w="6350" cap="flat" cmpd="sng" algn="ctr">
          <a:solidFill>
            <a:schemeClr val="accent5">
              <a:hueOff val="-4055126"/>
              <a:satOff val="-10451"/>
              <a:lumOff val="-7059"/>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D6C06D1-DD5F-BB4E-B8E0-20F98C9A4AD1}">
      <dsp:nvSpPr>
        <dsp:cNvPr id="0" name=""/>
        <dsp:cNvSpPr/>
      </dsp:nvSpPr>
      <dsp:spPr>
        <a:xfrm>
          <a:off x="0" y="1723246"/>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3 Successful day</a:t>
          </a:r>
          <a:endParaRPr lang="en-US" sz="2600" kern="1200" dirty="0"/>
        </a:p>
      </dsp:txBody>
      <dsp:txXfrm>
        <a:off x="0" y="1723246"/>
        <a:ext cx="5763226" cy="573854"/>
      </dsp:txXfrm>
    </dsp:sp>
    <dsp:sp modelId="{94868C94-4E96-124D-8301-709DB29D0908}">
      <dsp:nvSpPr>
        <dsp:cNvPr id="0" name=""/>
        <dsp:cNvSpPr/>
      </dsp:nvSpPr>
      <dsp:spPr>
        <a:xfrm>
          <a:off x="0" y="2297101"/>
          <a:ext cx="5763226" cy="0"/>
        </a:xfrm>
        <a:prstGeom prst="line">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w="6350" cap="flat" cmpd="sng" algn="ctr">
          <a:solidFill>
            <a:schemeClr val="accent5">
              <a:hueOff val="-5406834"/>
              <a:satOff val="-13935"/>
              <a:lumOff val="-941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7529F0C-99E2-E147-BC75-2127DF323441}">
      <dsp:nvSpPr>
        <dsp:cNvPr id="0" name=""/>
        <dsp:cNvSpPr/>
      </dsp:nvSpPr>
      <dsp:spPr>
        <a:xfrm>
          <a:off x="0" y="2297101"/>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2 Well done</a:t>
          </a:r>
          <a:endParaRPr lang="en-US" sz="2600" kern="1200" dirty="0"/>
        </a:p>
      </dsp:txBody>
      <dsp:txXfrm>
        <a:off x="0" y="2297101"/>
        <a:ext cx="5763226" cy="573854"/>
      </dsp:txXfrm>
    </dsp:sp>
    <dsp:sp modelId="{E3B6F2A8-4797-8A4B-9DBF-CFC0C664255A}">
      <dsp:nvSpPr>
        <dsp:cNvPr id="0" name=""/>
        <dsp:cNvSpPr/>
      </dsp:nvSpPr>
      <dsp:spPr>
        <a:xfrm>
          <a:off x="0" y="2870955"/>
          <a:ext cx="5763226" cy="0"/>
        </a:xfrm>
        <a:prstGeom prst="line">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653F1F5-BC48-9045-BF16-F5F9D78299DF}">
      <dsp:nvSpPr>
        <dsp:cNvPr id="0" name=""/>
        <dsp:cNvSpPr/>
      </dsp:nvSpPr>
      <dsp:spPr>
        <a:xfrm>
          <a:off x="0" y="2870955"/>
          <a:ext cx="5763226" cy="573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kern="1200" dirty="0"/>
            <a:t>1 Great start</a:t>
          </a:r>
          <a:endParaRPr lang="en-US" sz="2600" kern="1200" dirty="0"/>
        </a:p>
      </dsp:txBody>
      <dsp:txXfrm>
        <a:off x="0" y="2870955"/>
        <a:ext cx="5763226" cy="57385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Shape 11"/>
          <p:cNvSpPr>
            <a:spLocks noGrp="1" noRot="1" noChangeAspect="1"/>
          </p:cNvSpPr>
          <p:nvPr>
            <p:ph type="sldImg"/>
          </p:nvPr>
        </p:nvSpPr>
        <p:spPr>
          <a:xfrm>
            <a:off x="1143000" y="685800"/>
            <a:ext cx="4572000" cy="3429000"/>
          </a:xfrm>
          <a:prstGeom prst="rect">
            <a:avLst/>
          </a:prstGeom>
        </p:spPr>
        <p:txBody>
          <a:bodyPr/>
          <a:lstStyle/>
          <a:p>
            <a:pPr lvl="0"/>
            <a:endParaRPr dirty="0"/>
          </a:p>
        </p:txBody>
      </p:sp>
      <p:sp>
        <p:nvSpPr>
          <p:cNvPr id="12" name="Shape 12"/>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1172649524"/>
      </p:ext>
    </p:extLst>
  </p:cSld>
  <p:clrMap bg1="lt1" tx1="dk1" bg2="lt2" tx2="dk2" accent1="accent1" accent2="accent2" accent3="accent3" accent4="accent4" accent5="accent5" accent6="accent6" hlink="hlink" folHlink="folHlink"/>
  <p:notesStyle>
    <a:lvl1pPr defTabSz="457200">
      <a:lnSpc>
        <a:spcPct val="125000"/>
      </a:lnSpc>
      <a:defRPr sz="2400">
        <a:latin typeface="+mj-lt"/>
        <a:ea typeface="+mj-ea"/>
        <a:cs typeface="+mj-cs"/>
        <a:sym typeface="Avenir Roman"/>
      </a:defRPr>
    </a:lvl1pPr>
    <a:lvl2pPr indent="228600" defTabSz="457200">
      <a:lnSpc>
        <a:spcPct val="125000"/>
      </a:lnSpc>
      <a:defRPr sz="2400">
        <a:latin typeface="+mj-lt"/>
        <a:ea typeface="+mj-ea"/>
        <a:cs typeface="+mj-cs"/>
        <a:sym typeface="Avenir Roman"/>
      </a:defRPr>
    </a:lvl2pPr>
    <a:lvl3pPr indent="457200" defTabSz="457200">
      <a:lnSpc>
        <a:spcPct val="125000"/>
      </a:lnSpc>
      <a:defRPr sz="2400">
        <a:latin typeface="+mj-lt"/>
        <a:ea typeface="+mj-ea"/>
        <a:cs typeface="+mj-cs"/>
        <a:sym typeface="Avenir Roman"/>
      </a:defRPr>
    </a:lvl3pPr>
    <a:lvl4pPr indent="685800" defTabSz="457200">
      <a:lnSpc>
        <a:spcPct val="125000"/>
      </a:lnSpc>
      <a:defRPr sz="2400">
        <a:latin typeface="+mj-lt"/>
        <a:ea typeface="+mj-ea"/>
        <a:cs typeface="+mj-cs"/>
        <a:sym typeface="Avenir Roman"/>
      </a:defRPr>
    </a:lvl4pPr>
    <a:lvl5pPr indent="914400" defTabSz="457200">
      <a:lnSpc>
        <a:spcPct val="125000"/>
      </a:lnSpc>
      <a:defRPr sz="2400">
        <a:latin typeface="+mj-lt"/>
        <a:ea typeface="+mj-ea"/>
        <a:cs typeface="+mj-cs"/>
        <a:sym typeface="Avenir Roman"/>
      </a:defRPr>
    </a:lvl5pPr>
    <a:lvl6pPr indent="1143000" defTabSz="457200">
      <a:lnSpc>
        <a:spcPct val="125000"/>
      </a:lnSpc>
      <a:defRPr sz="2400">
        <a:latin typeface="+mj-lt"/>
        <a:ea typeface="+mj-ea"/>
        <a:cs typeface="+mj-cs"/>
        <a:sym typeface="Avenir Roman"/>
      </a:defRPr>
    </a:lvl6pPr>
    <a:lvl7pPr indent="1371600" defTabSz="457200">
      <a:lnSpc>
        <a:spcPct val="125000"/>
      </a:lnSpc>
      <a:defRPr sz="2400">
        <a:latin typeface="+mj-lt"/>
        <a:ea typeface="+mj-ea"/>
        <a:cs typeface="+mj-cs"/>
        <a:sym typeface="Avenir Roman"/>
      </a:defRPr>
    </a:lvl7pPr>
    <a:lvl8pPr indent="1600200" defTabSz="457200">
      <a:lnSpc>
        <a:spcPct val="125000"/>
      </a:lnSpc>
      <a:defRPr sz="2400">
        <a:latin typeface="+mj-lt"/>
        <a:ea typeface="+mj-ea"/>
        <a:cs typeface="+mj-cs"/>
        <a:sym typeface="Avenir Roman"/>
      </a:defRPr>
    </a:lvl8pPr>
    <a:lvl9pPr indent="1828800" defTabSz="457200">
      <a:lnSpc>
        <a:spcPct val="125000"/>
      </a:lnSpc>
      <a:defRPr sz="2400">
        <a:latin typeface="+mj-lt"/>
        <a:ea typeface="+mj-ea"/>
        <a:cs typeface="+mj-cs"/>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5375804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sldNum" sz="quarter" idx="2"/>
          </p:nvPr>
        </p:nvSpPr>
        <p:spPr>
          <a:prstGeom prst="rect">
            <a:avLst/>
          </a:prstGeom>
        </p:spPr>
        <p:txBody>
          <a:bodyPr/>
          <a:lstStyle/>
          <a:p>
            <a:pPr lvl="0"/>
            <a:fld id="{86CB4B4D-7CA3-9044-876B-883B54F8677D}" type="slidenum">
              <a:t>‹#›</a:t>
            </a:fld>
            <a:endParaRPr dirty="0"/>
          </a:p>
        </p:txBody>
      </p:sp>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228184" y="6021288"/>
            <a:ext cx="2514600" cy="581025"/>
          </a:xfrm>
          <a:prstGeom prst="rect">
            <a:avLst/>
          </a:prstGeom>
        </p:spPr>
      </p:pic>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8" name="Shape 8"/>
          <p:cNvSpPr>
            <a:spLocks noGrp="1"/>
          </p:cNvSpPr>
          <p:nvPr>
            <p:ph type="sldNum" sz="quarter" idx="2"/>
          </p:nvPr>
        </p:nvSpPr>
        <p:spPr>
          <a:prstGeom prst="rect">
            <a:avLst/>
          </a:prstGeom>
        </p:spPr>
        <p:txBody>
          <a:bodyPr/>
          <a:lstStyle/>
          <a:p>
            <a:pPr lvl="0"/>
            <a:fld id="{86CB4B4D-7CA3-9044-876B-883B54F8677D}" type="slidenum">
              <a:t>‹#›</a:t>
            </a:fld>
            <a:endParaRPr dirty="0"/>
          </a:p>
        </p:txBody>
      </p:sp>
      <p:sp>
        <p:nvSpPr>
          <p:cNvPr id="9" name="Shape 9"/>
          <p:cNvSpPr>
            <a:spLocks noGrp="1"/>
          </p:cNvSpPr>
          <p:nvPr>
            <p:ph type="title"/>
          </p:nvPr>
        </p:nvSpPr>
        <p:spPr>
          <a:prstGeom prst="rect">
            <a:avLst/>
          </a:prstGeom>
        </p:spPr>
        <p:txBody>
          <a:bodyPr/>
          <a:lstStyle/>
          <a:p>
            <a:pPr lvl="0"/>
            <a:endParaRPr/>
          </a:p>
        </p:txBody>
      </p:sp>
      <p:sp>
        <p:nvSpPr>
          <p:cNvPr id="10" name="Shape 10"/>
          <p:cNvSpPr>
            <a:spLocks noGrp="1"/>
          </p:cNvSpPr>
          <p:nvPr>
            <p:ph type="body" idx="1"/>
          </p:nvPr>
        </p:nvSpPr>
        <p:spPr>
          <a:prstGeom prst="rect">
            <a:avLst/>
          </a:prstGeom>
        </p:spPr>
        <p:txBody>
          <a:bodyPr/>
          <a:lstStyle/>
          <a:p>
            <a:pPr lvl="0"/>
            <a:endParaRPr/>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FFFB98E-18CB-49B2-85EC-9CFBF383C6AB}" type="datetimeFigureOut">
              <a:rPr lang="en-GB" smtClean="0"/>
              <a:t>17/09/2025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1E1F738-64F5-4C0D-9B81-3C27445BECC1}" type="slidenum">
              <a:rPr lang="en-GB" smtClean="0"/>
              <a:t>‹#›</a:t>
            </a:fld>
            <a:endParaRPr lang="en-GB" dirty="0"/>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86692050"/>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CDAF9-97BF-5D46-8CD1-BA48E48497FE}"/>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p>
        </p:txBody>
      </p:sp>
      <p:sp>
        <p:nvSpPr>
          <p:cNvPr id="3" name="Subtitle 2">
            <a:extLst>
              <a:ext uri="{FF2B5EF4-FFF2-40B4-BE49-F238E27FC236}">
                <a16:creationId xmlns:a16="http://schemas.microsoft.com/office/drawing/2014/main" id="{69C51EF0-CF11-FD46-BCA2-18BCF43532A0}"/>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p>
        </p:txBody>
      </p:sp>
      <p:sp>
        <p:nvSpPr>
          <p:cNvPr id="4" name="Date Placeholder 3">
            <a:extLst>
              <a:ext uri="{FF2B5EF4-FFF2-40B4-BE49-F238E27FC236}">
                <a16:creationId xmlns:a16="http://schemas.microsoft.com/office/drawing/2014/main" id="{2486C6DF-713A-1C4A-881D-BDDAC7E9AF59}"/>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5" name="Footer Placeholder 4">
            <a:extLst>
              <a:ext uri="{FF2B5EF4-FFF2-40B4-BE49-F238E27FC236}">
                <a16:creationId xmlns:a16="http://schemas.microsoft.com/office/drawing/2014/main" id="{B5E129F2-213A-8145-A779-1B2A9D3CDC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E63A9D-F2FF-054A-99B4-98E547181297}"/>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907595410"/>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B9698-05FB-784F-85CA-66A8325C092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63D5AB2-5057-9042-9908-C55DC83C020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86B2057-5F3E-9F48-B71F-EC751BF350B7}"/>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5" name="Footer Placeholder 4">
            <a:extLst>
              <a:ext uri="{FF2B5EF4-FFF2-40B4-BE49-F238E27FC236}">
                <a16:creationId xmlns:a16="http://schemas.microsoft.com/office/drawing/2014/main" id="{DDDF37F4-5635-1649-BEC2-9F2AF4C03A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20923D-8084-9347-88B7-35DF56D01082}"/>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31860346"/>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1B8790-85CF-7A47-B4F4-67FBBF4A56A6}"/>
              </a:ext>
            </a:extLst>
          </p:cNvPr>
          <p:cNvSpPr>
            <a:spLocks noGrp="1"/>
          </p:cNvSpPr>
          <p:nvPr>
            <p:ph type="title"/>
          </p:nvPr>
        </p:nvSpPr>
        <p:spPr>
          <a:xfrm>
            <a:off x="623888" y="1709739"/>
            <a:ext cx="7886700" cy="2852737"/>
          </a:xfrm>
        </p:spPr>
        <p:txBody>
          <a:bodyPr anchor="b"/>
          <a:lstStyle>
            <a:lvl1pPr>
              <a:defRPr sz="4500"/>
            </a:lvl1pPr>
          </a:lstStyle>
          <a:p>
            <a:r>
              <a:rPr lang="en-GB"/>
              <a:t>Click to edit Master title style</a:t>
            </a:r>
          </a:p>
        </p:txBody>
      </p:sp>
      <p:sp>
        <p:nvSpPr>
          <p:cNvPr id="3" name="Text Placeholder 2">
            <a:extLst>
              <a:ext uri="{FF2B5EF4-FFF2-40B4-BE49-F238E27FC236}">
                <a16:creationId xmlns:a16="http://schemas.microsoft.com/office/drawing/2014/main" id="{88880FA1-ACCC-8245-9112-0E7435305101}"/>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CF43AE5-C672-EF4B-A777-885AB336DB10}"/>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5" name="Footer Placeholder 4">
            <a:extLst>
              <a:ext uri="{FF2B5EF4-FFF2-40B4-BE49-F238E27FC236}">
                <a16:creationId xmlns:a16="http://schemas.microsoft.com/office/drawing/2014/main" id="{9B24505E-7782-7C4A-B940-937C1ED259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3B7096-7677-3544-9F7C-052792449770}"/>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3553991851"/>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678C8-44B1-424B-9553-1D7C6DDBB50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F6C7342-1C0F-1445-A890-265DC760F89D}"/>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320FB6B-8A72-384C-BAC5-5F98E7911284}"/>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8D948B44-F460-5A41-ABB9-24DA3360CD78}"/>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6" name="Footer Placeholder 5">
            <a:extLst>
              <a:ext uri="{FF2B5EF4-FFF2-40B4-BE49-F238E27FC236}">
                <a16:creationId xmlns:a16="http://schemas.microsoft.com/office/drawing/2014/main" id="{5D10C4D5-C73E-9947-A3FD-5807240D86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881BE2-3C26-E843-A67B-A61E09037EFF}"/>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1920919687"/>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C370E-0EA9-584E-8632-8673B5246CF5}"/>
              </a:ext>
            </a:extLst>
          </p:cNvPr>
          <p:cNvSpPr>
            <a:spLocks noGrp="1"/>
          </p:cNvSpPr>
          <p:nvPr>
            <p:ph type="title"/>
          </p:nvPr>
        </p:nvSpPr>
        <p:spPr>
          <a:xfrm>
            <a:off x="629841" y="365126"/>
            <a:ext cx="78867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338D34F-CA55-3F4E-BC3A-E6DBA5566DE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115F232C-326E-6145-B736-A211B040445E}"/>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B4166FE-4E89-E44C-B361-96DF908EAF2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ED56162C-22AC-6748-9BF6-26D809B32683}"/>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C73BFE3-455F-D649-80D9-22625BFEE01C}"/>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8" name="Footer Placeholder 7">
            <a:extLst>
              <a:ext uri="{FF2B5EF4-FFF2-40B4-BE49-F238E27FC236}">
                <a16:creationId xmlns:a16="http://schemas.microsoft.com/office/drawing/2014/main" id="{A73297AB-7AC5-4B41-91B5-A60EA352AAB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2F0B8EF-13F7-1549-BB86-73ABF94D84A8}"/>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670398959"/>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9DDAE-2DDA-074B-A029-CEB53CB37D17}"/>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CCA6641-C1D1-684D-9F4C-7E3FDEE4632E}"/>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4" name="Footer Placeholder 3">
            <a:extLst>
              <a:ext uri="{FF2B5EF4-FFF2-40B4-BE49-F238E27FC236}">
                <a16:creationId xmlns:a16="http://schemas.microsoft.com/office/drawing/2014/main" id="{A1007F5C-38AD-6349-9BA5-401D43A4E4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5B2A32F-FC01-7149-ACF9-A07294FC3D86}"/>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647876812"/>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C1E0FD-FBB2-8B4B-B46A-B2CBE31DCFB8}"/>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3" name="Footer Placeholder 2">
            <a:extLst>
              <a:ext uri="{FF2B5EF4-FFF2-40B4-BE49-F238E27FC236}">
                <a16:creationId xmlns:a16="http://schemas.microsoft.com/office/drawing/2014/main" id="{784EE457-E936-AF40-8D33-47BCBC2C9BA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95898C-209B-1947-8A68-08186DD50948}"/>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774882551"/>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3AE60-1CA9-634F-9EE2-F976B1270CB6}"/>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Content Placeholder 2">
            <a:extLst>
              <a:ext uri="{FF2B5EF4-FFF2-40B4-BE49-F238E27FC236}">
                <a16:creationId xmlns:a16="http://schemas.microsoft.com/office/drawing/2014/main" id="{775CA236-B104-5E4D-9AE5-14F0F2DC137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DE521DD-7350-7C4E-9FFF-07FCB60F1FF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9CBF41DA-A234-3E49-B2CE-78A3C6FAAFB7}"/>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6" name="Footer Placeholder 5">
            <a:extLst>
              <a:ext uri="{FF2B5EF4-FFF2-40B4-BE49-F238E27FC236}">
                <a16:creationId xmlns:a16="http://schemas.microsoft.com/office/drawing/2014/main" id="{F8F7955C-DF76-EB4D-9D82-AC22E64FC5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D7F5BF-F1DF-7C49-B27D-0EAA4A220906}"/>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4038044241"/>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D4C9E-5F65-7C4E-930C-5A23CC6A92C7}"/>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p>
        </p:txBody>
      </p:sp>
      <p:sp>
        <p:nvSpPr>
          <p:cNvPr id="3" name="Picture Placeholder 2">
            <a:extLst>
              <a:ext uri="{FF2B5EF4-FFF2-40B4-BE49-F238E27FC236}">
                <a16:creationId xmlns:a16="http://schemas.microsoft.com/office/drawing/2014/main" id="{38F5F62E-1C4C-0644-A08A-54325CEDB23C}"/>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F476562A-3312-E34D-9709-715955A6966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DADAA083-476F-A843-A92B-F9BAD7DD226D}"/>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6" name="Footer Placeholder 5">
            <a:extLst>
              <a:ext uri="{FF2B5EF4-FFF2-40B4-BE49-F238E27FC236}">
                <a16:creationId xmlns:a16="http://schemas.microsoft.com/office/drawing/2014/main" id="{8BC97EBB-35AC-194B-9681-0572537E0E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0AC1B9-06A8-EC48-8D73-4C3AD07B4F41}"/>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4142307647"/>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52EA5-959F-DD43-9B2F-A94ACBC8924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37F5277E-88F7-874A-B32E-DA499149FC8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AD3C597-AAE5-C644-ABE9-E8EE9B7B2BB2}"/>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5" name="Footer Placeholder 4">
            <a:extLst>
              <a:ext uri="{FF2B5EF4-FFF2-40B4-BE49-F238E27FC236}">
                <a16:creationId xmlns:a16="http://schemas.microsoft.com/office/drawing/2014/main" id="{E96FBA18-CF2A-0547-909E-191F3F8E9C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4C209F-4CB7-9744-B8BD-285EB07531D2}"/>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3482468522"/>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085042-1357-F940-897A-D4FE4F4C0661}"/>
              </a:ext>
            </a:extLst>
          </p:cNvPr>
          <p:cNvSpPr>
            <a:spLocks noGrp="1"/>
          </p:cNvSpPr>
          <p:nvPr>
            <p:ph type="title" orient="vert"/>
          </p:nvPr>
        </p:nvSpPr>
        <p:spPr>
          <a:xfrm>
            <a:off x="6543675" y="365125"/>
            <a:ext cx="1971675"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8AA1ED4-22A0-8949-BD52-4D49385CD3B0}"/>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28C0D81-F4F6-464D-B72A-FA12D18D0FB2}"/>
              </a:ext>
            </a:extLst>
          </p:cNvPr>
          <p:cNvSpPr>
            <a:spLocks noGrp="1"/>
          </p:cNvSpPr>
          <p:nvPr>
            <p:ph type="dt" sz="half" idx="10"/>
          </p:nvPr>
        </p:nvSpPr>
        <p:spPr/>
        <p:txBody>
          <a:bodyPr/>
          <a:lstStyle/>
          <a:p>
            <a:fld id="{695CCCEA-B20C-1448-838F-0FDAC6C13A1C}" type="datetimeFigureOut">
              <a:rPr lang="en-GB" smtClean="0"/>
              <a:t>17/09/2025</a:t>
            </a:fld>
            <a:endParaRPr lang="en-GB"/>
          </a:p>
        </p:txBody>
      </p:sp>
      <p:sp>
        <p:nvSpPr>
          <p:cNvPr id="5" name="Footer Placeholder 4">
            <a:extLst>
              <a:ext uri="{FF2B5EF4-FFF2-40B4-BE49-F238E27FC236}">
                <a16:creationId xmlns:a16="http://schemas.microsoft.com/office/drawing/2014/main" id="{F732D66B-D80C-7D49-B52A-CD1C6A9606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2C93DD-D480-9B49-968B-A4739F5E937E}"/>
              </a:ext>
            </a:extLst>
          </p:cNvPr>
          <p:cNvSpPr>
            <a:spLocks noGrp="1"/>
          </p:cNvSpPr>
          <p:nvPr>
            <p:ph type="sldNum" sz="quarter" idx="12"/>
          </p:nvPr>
        </p:nvSpPr>
        <p:spPr/>
        <p:txBody>
          <a:bodyPr/>
          <a:lstStyle/>
          <a:p>
            <a:fld id="{80742EBB-C217-1048-A504-43F491B5F3EE}" type="slidenum">
              <a:rPr lang="en-GB" smtClean="0"/>
              <a:t>‹#›</a:t>
            </a:fld>
            <a:endParaRPr lang="en-GB"/>
          </a:p>
        </p:txBody>
      </p:sp>
    </p:spTree>
    <p:extLst>
      <p:ext uri="{BB962C8B-B14F-4D97-AF65-F5344CB8AC3E}">
        <p14:creationId xmlns:p14="http://schemas.microsoft.com/office/powerpoint/2010/main" val="2154865422"/>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1910" y="2514601"/>
            <a:ext cx="6686549" cy="2262781"/>
          </a:xfrm>
        </p:spPr>
        <p:txBody>
          <a:bodyPr anchor="b">
            <a:normAutofit/>
          </a:bodyPr>
          <a:lstStyle>
            <a:lvl1pPr>
              <a:defRPr sz="4050"/>
            </a:lvl1pPr>
          </a:lstStyle>
          <a:p>
            <a:r>
              <a:rPr lang="en-GB"/>
              <a:t>Click to edit Master title style</a:t>
            </a:r>
            <a:endParaRPr lang="en-US" dirty="0"/>
          </a:p>
        </p:txBody>
      </p:sp>
      <p:sp>
        <p:nvSpPr>
          <p:cNvPr id="3" name="Subtitle 2"/>
          <p:cNvSpPr>
            <a:spLocks noGrp="1"/>
          </p:cNvSpPr>
          <p:nvPr>
            <p:ph type="subTitle" idx="1"/>
          </p:nvPr>
        </p:nvSpPr>
        <p:spPr>
          <a:xfrm>
            <a:off x="1941910" y="4777380"/>
            <a:ext cx="6686549" cy="1126283"/>
          </a:xfrm>
        </p:spPr>
        <p:txBody>
          <a:bodyPr anchor="t"/>
          <a:lstStyle>
            <a:lvl1pPr marL="0" indent="0" algn="l">
              <a:buNone/>
              <a:defRPr>
                <a:solidFill>
                  <a:schemeClr val="tx1">
                    <a:lumMod val="65000"/>
                    <a:lumOff val="3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1"/>
            <a:ext cx="1308489"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398860" y="4529541"/>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00860954"/>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4694" y="624110"/>
            <a:ext cx="6683765"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1941909" y="2133600"/>
            <a:ext cx="668655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2921021"/>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1910" y="2058750"/>
            <a:ext cx="6686549" cy="1468800"/>
          </a:xfrm>
        </p:spPr>
        <p:txBody>
          <a:bodyPr anchor="b"/>
          <a:lstStyle>
            <a:lvl1pPr algn="l">
              <a:defRPr sz="3000" b="0" cap="none"/>
            </a:lvl1pPr>
          </a:lstStyle>
          <a:p>
            <a:r>
              <a:rPr lang="en-GB"/>
              <a:t>Click to edit Master title style</a:t>
            </a:r>
            <a:endParaRPr lang="en-US" dirty="0"/>
          </a:p>
        </p:txBody>
      </p:sp>
      <p:sp>
        <p:nvSpPr>
          <p:cNvPr id="3" name="Text Placeholder 2"/>
          <p:cNvSpPr>
            <a:spLocks noGrp="1"/>
          </p:cNvSpPr>
          <p:nvPr>
            <p:ph type="body" idx="1"/>
          </p:nvPr>
        </p:nvSpPr>
        <p:spPr>
          <a:xfrm>
            <a:off x="1941910" y="3530129"/>
            <a:ext cx="6686549" cy="860400"/>
          </a:xfrm>
        </p:spPr>
        <p:txBody>
          <a:bodyPr anchor="t"/>
          <a:lstStyle>
            <a:lvl1pPr marL="0" indent="0" algn="l">
              <a:buNone/>
              <a:defRPr sz="150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94672405"/>
      </p:ext>
    </p:extLst>
  </p:cSld>
  <p:clrMapOvr>
    <a:masterClrMapping/>
  </p:clrMapOvr>
  <p:transition spd="slow">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941909" y="2133600"/>
            <a:ext cx="3235398"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393060" y="2126222"/>
            <a:ext cx="3235398"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398860" y="787783"/>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53747967"/>
      </p:ext>
    </p:extLst>
  </p:cSld>
  <p:clrMapOvr>
    <a:masterClrMapping/>
  </p:clrMapOvr>
  <p:transition spd="slow">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204530" y="1972703"/>
            <a:ext cx="2994549"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1941909" y="2548966"/>
            <a:ext cx="3257170"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29972" y="1969475"/>
            <a:ext cx="2999251"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5375218" y="2545738"/>
            <a:ext cx="3254006"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398860" y="787783"/>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01019211"/>
      </p:ext>
    </p:extLst>
  </p:cSld>
  <p:clrMapOvr>
    <a:masterClrMapping/>
  </p:clrMapOvr>
  <p:transition spd="slow">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30843996"/>
      </p:ext>
    </p:extLst>
  </p:cSld>
  <p:clrMapOvr>
    <a:masterClrMapping/>
  </p:clrMapOvr>
  <p:transition spd="slow">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65955894"/>
      </p:ext>
    </p:extLst>
  </p:cSld>
  <p:clrMapOvr>
    <a:masterClrMapping/>
  </p:clrMapOvr>
  <p:transition spd="slow">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446088"/>
            <a:ext cx="2628899" cy="976312"/>
          </a:xfrm>
        </p:spPr>
        <p:txBody>
          <a:bodyPr anchor="b"/>
          <a:lstStyle>
            <a:lvl1pPr algn="l">
              <a:defRPr sz="1500" b="0"/>
            </a:lvl1pPr>
          </a:lstStyle>
          <a:p>
            <a:r>
              <a:rPr lang="en-GB"/>
              <a:t>Click to edit Master title style</a:t>
            </a:r>
            <a:endParaRPr lang="en-US" dirty="0"/>
          </a:p>
        </p:txBody>
      </p:sp>
      <p:sp>
        <p:nvSpPr>
          <p:cNvPr id="3" name="Content Placeholder 2"/>
          <p:cNvSpPr>
            <a:spLocks noGrp="1"/>
          </p:cNvSpPr>
          <p:nvPr>
            <p:ph idx="1"/>
          </p:nvPr>
        </p:nvSpPr>
        <p:spPr>
          <a:xfrm>
            <a:off x="4742259" y="446089"/>
            <a:ext cx="38862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41910" y="1598613"/>
            <a:ext cx="2628899" cy="4262436"/>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57331013"/>
      </p:ext>
    </p:extLst>
  </p:cSld>
  <p:clrMapOvr>
    <a:masterClrMapping/>
  </p:clrMapOvr>
  <p:transition spd="slow">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4800600"/>
            <a:ext cx="6686550" cy="566738"/>
          </a:xfrm>
        </p:spPr>
        <p:txBody>
          <a:bodyPr anchor="b">
            <a:normAutofit/>
          </a:bodyPr>
          <a:lstStyle>
            <a:lvl1pPr algn="l">
              <a:defRPr sz="18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941909" y="634965"/>
            <a:ext cx="6686550" cy="3854970"/>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GB"/>
              <a:t>Click icon to add picture</a:t>
            </a:r>
            <a:endParaRPr lang="en-US" dirty="0"/>
          </a:p>
        </p:txBody>
      </p:sp>
      <p:sp>
        <p:nvSpPr>
          <p:cNvPr id="4" name="Text Placeholder 3"/>
          <p:cNvSpPr>
            <a:spLocks noGrp="1"/>
          </p:cNvSpPr>
          <p:nvPr>
            <p:ph type="body" sz="half" idx="2"/>
          </p:nvPr>
        </p:nvSpPr>
        <p:spPr>
          <a:xfrm>
            <a:off x="1941910" y="5367338"/>
            <a:ext cx="6686550" cy="493712"/>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85777148"/>
      </p:ext>
    </p:extLst>
  </p:cSld>
  <p:clrMapOvr>
    <a:masterClrMapping/>
  </p:clrMapOvr>
  <p:transition spd="slow">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609600"/>
            <a:ext cx="6686549" cy="3117040"/>
          </a:xfrm>
        </p:spPr>
        <p:txBody>
          <a:bodyPr anchor="ctr">
            <a:normAutofit/>
          </a:bodyPr>
          <a:lstStyle>
            <a:lvl1pPr algn="l">
              <a:defRPr sz="3600" b="0" cap="none"/>
            </a:lvl1pPr>
          </a:lstStyle>
          <a:p>
            <a:r>
              <a:rPr lang="en-GB"/>
              <a:t>Click to edit Master title style</a:t>
            </a:r>
            <a:endParaRPr lang="en-US" dirty="0"/>
          </a:p>
        </p:txBody>
      </p:sp>
      <p:sp>
        <p:nvSpPr>
          <p:cNvPr id="3" name="Text Placeholder 2"/>
          <p:cNvSpPr>
            <a:spLocks noGrp="1"/>
          </p:cNvSpPr>
          <p:nvPr>
            <p:ph type="body" idx="1"/>
          </p:nvPr>
        </p:nvSpPr>
        <p:spPr>
          <a:xfrm>
            <a:off x="1941910" y="4354046"/>
            <a:ext cx="668654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13621674"/>
      </p:ext>
    </p:extLst>
  </p:cSld>
  <p:clrMapOvr>
    <a:masterClrMapping/>
  </p:clrMapOvr>
  <p:transition spd="slow">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37462" y="609600"/>
            <a:ext cx="6295445" cy="2895600"/>
          </a:xfrm>
        </p:spPr>
        <p:txBody>
          <a:bodyPr anchor="ctr">
            <a:normAutofit/>
          </a:bodyPr>
          <a:lstStyle>
            <a:lvl1pPr algn="l">
              <a:defRPr sz="36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2456259" y="3505200"/>
            <a:ext cx="5652416"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GB"/>
              <a:t>Click to edit Master text styles</a:t>
            </a:r>
          </a:p>
        </p:txBody>
      </p:sp>
      <p:sp>
        <p:nvSpPr>
          <p:cNvPr id="3" name="Text Placeholder 2"/>
          <p:cNvSpPr>
            <a:spLocks noGrp="1"/>
          </p:cNvSpPr>
          <p:nvPr>
            <p:ph type="body" idx="1"/>
          </p:nvPr>
        </p:nvSpPr>
        <p:spPr>
          <a:xfrm>
            <a:off x="1941910" y="4354046"/>
            <a:ext cx="668654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
        <p:nvSpPr>
          <p:cNvPr id="14" name="TextBox 13"/>
          <p:cNvSpPr txBox="1"/>
          <p:nvPr/>
        </p:nvSpPr>
        <p:spPr>
          <a:xfrm>
            <a:off x="1850739" y="648005"/>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
        <p:nvSpPr>
          <p:cNvPr id="15" name="TextBox 14"/>
          <p:cNvSpPr txBox="1"/>
          <p:nvPr/>
        </p:nvSpPr>
        <p:spPr>
          <a:xfrm>
            <a:off x="8336139" y="290530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29371781"/>
      </p:ext>
    </p:extLst>
  </p:cSld>
  <p:clrMapOvr>
    <a:masterClrMapping/>
  </p:clrMapOvr>
  <p:transition spd="slow">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1910" y="2438401"/>
            <a:ext cx="6686550" cy="2724845"/>
          </a:xfrm>
        </p:spPr>
        <p:txBody>
          <a:bodyPr anchor="b">
            <a:normAutofit/>
          </a:bodyPr>
          <a:lstStyle>
            <a:lvl1pPr algn="l">
              <a:defRPr sz="3600" b="0"/>
            </a:lvl1pPr>
          </a:lstStyle>
          <a:p>
            <a:r>
              <a:rPr lang="en-GB"/>
              <a:t>Click to edit Master title style</a:t>
            </a:r>
            <a:endParaRPr lang="en-US" dirty="0"/>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64055496"/>
      </p:ext>
    </p:extLst>
  </p:cSld>
  <p:clrMapOvr>
    <a:masterClrMapping/>
  </p:clrMapOvr>
  <p:transition spd="slow">
    <p:wip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137462" y="609600"/>
            <a:ext cx="6295445" cy="2895600"/>
          </a:xfrm>
        </p:spPr>
        <p:txBody>
          <a:bodyPr anchor="ctr">
            <a:normAutofit/>
          </a:bodyPr>
          <a:lstStyle>
            <a:lvl1pPr algn="l">
              <a:defRPr sz="36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1941909" y="4343400"/>
            <a:ext cx="6686550" cy="83820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
        <p:nvSpPr>
          <p:cNvPr id="17" name="TextBox 16"/>
          <p:cNvSpPr txBox="1"/>
          <p:nvPr/>
        </p:nvSpPr>
        <p:spPr>
          <a:xfrm>
            <a:off x="1850739" y="648005"/>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
        <p:nvSpPr>
          <p:cNvPr id="18" name="TextBox 17"/>
          <p:cNvSpPr txBox="1"/>
          <p:nvPr/>
        </p:nvSpPr>
        <p:spPr>
          <a:xfrm>
            <a:off x="8336139" y="290530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07223973"/>
      </p:ext>
    </p:extLst>
  </p:cSld>
  <p:clrMapOvr>
    <a:masterClrMapping/>
  </p:clrMapOvr>
  <p:transition spd="slow">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1910" y="627407"/>
            <a:ext cx="6686549" cy="2880020"/>
          </a:xfrm>
        </p:spPr>
        <p:txBody>
          <a:bodyPr anchor="ctr">
            <a:normAutofit/>
          </a:bodyPr>
          <a:lstStyle>
            <a:lvl1pPr algn="l">
              <a:defRPr sz="3600" b="0"/>
            </a:lvl1pPr>
          </a:lstStyle>
          <a:p>
            <a:r>
              <a:rPr lang="en-GB"/>
              <a:t>Click to edit Master title style</a:t>
            </a:r>
            <a:endParaRPr lang="en-US" dirty="0"/>
          </a:p>
        </p:txBody>
      </p:sp>
      <p:sp>
        <p:nvSpPr>
          <p:cNvPr id="21" name="Text Placeholder 9"/>
          <p:cNvSpPr>
            <a:spLocks noGrp="1"/>
          </p:cNvSpPr>
          <p:nvPr>
            <p:ph type="body" sz="quarter" idx="13"/>
          </p:nvPr>
        </p:nvSpPr>
        <p:spPr>
          <a:xfrm>
            <a:off x="1941909" y="4343400"/>
            <a:ext cx="6686550" cy="83820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30912354"/>
      </p:ext>
    </p:extLst>
  </p:cSld>
  <p:clrMapOvr>
    <a:masterClrMapping/>
  </p:clrMapOvr>
  <p:transition spd="slow">
    <p:wip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3125906"/>
      </p:ext>
    </p:extLst>
  </p:cSld>
  <p:clrMapOvr>
    <a:masterClrMapping/>
  </p:clrMapOvr>
  <p:transition spd="slow">
    <p:wip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1109" y="627406"/>
            <a:ext cx="16557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1941909" y="627406"/>
            <a:ext cx="485775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90977519"/>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3.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Shape 2"/>
          <p:cNvSpPr>
            <a:spLocks noGrp="1"/>
          </p:cNvSpPr>
          <p:nvPr>
            <p:ph type="sldNum" sz="quarter" idx="2"/>
          </p:nvPr>
        </p:nvSpPr>
        <p:spPr>
          <a:xfrm>
            <a:off x="6553200" y="6245225"/>
            <a:ext cx="2133600" cy="288824"/>
          </a:xfrm>
          <a:prstGeom prst="rect">
            <a:avLst/>
          </a:prstGeom>
          <a:ln w="12700">
            <a:miter lim="400000"/>
          </a:ln>
        </p:spPr>
        <p:txBody>
          <a:bodyPr lIns="45719" rIns="45719">
            <a:spAutoFit/>
          </a:bodyPr>
          <a:lstStyle>
            <a:lvl1pPr algn="r">
              <a:defRPr sz="1400"/>
            </a:lvl1pPr>
          </a:lstStyle>
          <a:p>
            <a:pPr lvl="0"/>
            <a:fld id="{86CB4B4D-7CA3-9044-876B-883B54F8677D}" type="slidenum">
              <a:t>‹#›</a:t>
            </a:fld>
            <a:endParaRPr dirty="0"/>
          </a:p>
        </p:txBody>
      </p:sp>
      <p:sp>
        <p:nvSpPr>
          <p:cNvPr id="3" name="Shape 3"/>
          <p:cNvSpPr>
            <a:spLocks noGrp="1"/>
          </p:cNvSpPr>
          <p:nvPr>
            <p:ph type="title"/>
          </p:nvPr>
        </p:nvSpPr>
        <p:spPr>
          <a:xfrm>
            <a:off x="457200" y="92074"/>
            <a:ext cx="8229600" cy="1508127"/>
          </a:xfrm>
          <a:prstGeom prst="rect">
            <a:avLst/>
          </a:prstGeom>
          <a:ln w="12700">
            <a:miter lim="400000"/>
          </a:ln>
        </p:spPr>
        <p:txBody>
          <a:bodyPr lIns="45719" rIns="45719" anchor="ctr"/>
          <a:lstStyle/>
          <a:p>
            <a:pPr lvl="0"/>
            <a:endParaRPr/>
          </a:p>
        </p:txBody>
      </p:sp>
      <p:sp>
        <p:nvSpPr>
          <p:cNvPr id="4" name="Shape 4"/>
          <p:cNvSpPr>
            <a:spLocks noGrp="1"/>
          </p:cNvSpPr>
          <p:nvPr>
            <p:ph type="body" idx="1"/>
          </p:nvPr>
        </p:nvSpPr>
        <p:spPr>
          <a:xfrm>
            <a:off x="457200" y="1600200"/>
            <a:ext cx="8229600" cy="5257800"/>
          </a:xfrm>
          <a:prstGeom prst="rect">
            <a:avLst/>
          </a:prstGeom>
          <a:ln w="12700">
            <a:miter lim="400000"/>
          </a:ln>
        </p:spPr>
        <p:txBody>
          <a:bodyPr lIns="45719" rIns="45719"/>
          <a:lstStyle/>
          <a:p>
            <a:pPr lvl="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spd="slow">
    <p:wipe/>
  </p:transition>
  <p:txStyles>
    <p:titleStyle>
      <a:lvl1pPr algn="ctr">
        <a:defRPr sz="4400">
          <a:latin typeface="Arial"/>
          <a:ea typeface="Arial"/>
          <a:cs typeface="Arial"/>
          <a:sym typeface="Arial"/>
        </a:defRPr>
      </a:lvl1pPr>
      <a:lvl2pPr algn="ctr">
        <a:defRPr sz="4400">
          <a:latin typeface="Arial"/>
          <a:ea typeface="Arial"/>
          <a:cs typeface="Arial"/>
          <a:sym typeface="Arial"/>
        </a:defRPr>
      </a:lvl2pPr>
      <a:lvl3pPr algn="ctr">
        <a:defRPr sz="4400">
          <a:latin typeface="Arial"/>
          <a:ea typeface="Arial"/>
          <a:cs typeface="Arial"/>
          <a:sym typeface="Arial"/>
        </a:defRPr>
      </a:lvl3pPr>
      <a:lvl4pPr algn="ctr">
        <a:defRPr sz="4400">
          <a:latin typeface="Arial"/>
          <a:ea typeface="Arial"/>
          <a:cs typeface="Arial"/>
          <a:sym typeface="Arial"/>
        </a:defRPr>
      </a:lvl4pPr>
      <a:lvl5pPr algn="ctr">
        <a:defRPr sz="4400">
          <a:latin typeface="Arial"/>
          <a:ea typeface="Arial"/>
          <a:cs typeface="Arial"/>
          <a:sym typeface="Arial"/>
        </a:defRPr>
      </a:lvl5pPr>
      <a:lvl6pPr indent="457200" algn="ctr">
        <a:defRPr sz="4400">
          <a:latin typeface="Arial"/>
          <a:ea typeface="Arial"/>
          <a:cs typeface="Arial"/>
          <a:sym typeface="Arial"/>
        </a:defRPr>
      </a:lvl6pPr>
      <a:lvl7pPr indent="914400" algn="ctr">
        <a:defRPr sz="4400">
          <a:latin typeface="Arial"/>
          <a:ea typeface="Arial"/>
          <a:cs typeface="Arial"/>
          <a:sym typeface="Arial"/>
        </a:defRPr>
      </a:lvl7pPr>
      <a:lvl8pPr indent="1371600" algn="ctr">
        <a:defRPr sz="4400">
          <a:latin typeface="Arial"/>
          <a:ea typeface="Arial"/>
          <a:cs typeface="Arial"/>
          <a:sym typeface="Arial"/>
        </a:defRPr>
      </a:lvl8pPr>
      <a:lvl9pPr indent="1828800" algn="ctr">
        <a:defRPr sz="4400">
          <a:latin typeface="Arial"/>
          <a:ea typeface="Arial"/>
          <a:cs typeface="Arial"/>
          <a:sym typeface="Arial"/>
        </a:defRPr>
      </a:lvl9pPr>
    </p:titleStyle>
    <p:bodyStyle>
      <a:lvl1pPr marL="342900" indent="-342900">
        <a:spcBef>
          <a:spcPts val="700"/>
        </a:spcBef>
        <a:buSzPct val="100000"/>
        <a:buChar char="»"/>
        <a:defRPr sz="3200">
          <a:latin typeface="Arial"/>
          <a:ea typeface="Arial"/>
          <a:cs typeface="Arial"/>
          <a:sym typeface="Arial"/>
        </a:defRPr>
      </a:lvl1pPr>
      <a:lvl2pPr marL="783771" indent="-326571">
        <a:spcBef>
          <a:spcPts val="700"/>
        </a:spcBef>
        <a:buSzPct val="100000"/>
        <a:buChar char="–"/>
        <a:defRPr sz="3200">
          <a:latin typeface="Arial"/>
          <a:ea typeface="Arial"/>
          <a:cs typeface="Arial"/>
          <a:sym typeface="Arial"/>
        </a:defRPr>
      </a:lvl2pPr>
      <a:lvl3pPr marL="1219200" indent="-304800">
        <a:spcBef>
          <a:spcPts val="700"/>
        </a:spcBef>
        <a:buSzPct val="100000"/>
        <a:buChar char="•"/>
        <a:defRPr sz="3200">
          <a:latin typeface="Arial"/>
          <a:ea typeface="Arial"/>
          <a:cs typeface="Arial"/>
          <a:sym typeface="Arial"/>
        </a:defRPr>
      </a:lvl3pPr>
      <a:lvl4pPr marL="1737360" indent="-365760">
        <a:spcBef>
          <a:spcPts val="700"/>
        </a:spcBef>
        <a:buSzPct val="100000"/>
        <a:buChar char="–"/>
        <a:defRPr sz="3200">
          <a:latin typeface="Arial"/>
          <a:ea typeface="Arial"/>
          <a:cs typeface="Arial"/>
          <a:sym typeface="Arial"/>
        </a:defRPr>
      </a:lvl4pPr>
      <a:lvl5pPr marL="2235200" indent="-406400">
        <a:spcBef>
          <a:spcPts val="700"/>
        </a:spcBef>
        <a:buSzPct val="100000"/>
        <a:buChar char="»"/>
        <a:defRPr sz="3200">
          <a:latin typeface="Arial"/>
          <a:ea typeface="Arial"/>
          <a:cs typeface="Arial"/>
          <a:sym typeface="Arial"/>
        </a:defRPr>
      </a:lvl5pPr>
      <a:lvl6pPr marL="2692400" indent="-406400">
        <a:spcBef>
          <a:spcPts val="700"/>
        </a:spcBef>
        <a:buSzPct val="100000"/>
        <a:buChar char="•"/>
        <a:defRPr sz="3200">
          <a:latin typeface="Arial"/>
          <a:ea typeface="Arial"/>
          <a:cs typeface="Arial"/>
          <a:sym typeface="Arial"/>
        </a:defRPr>
      </a:lvl6pPr>
      <a:lvl7pPr marL="3149600" indent="-406400">
        <a:spcBef>
          <a:spcPts val="700"/>
        </a:spcBef>
        <a:buSzPct val="100000"/>
        <a:buChar char="•"/>
        <a:defRPr sz="3200">
          <a:latin typeface="Arial"/>
          <a:ea typeface="Arial"/>
          <a:cs typeface="Arial"/>
          <a:sym typeface="Arial"/>
        </a:defRPr>
      </a:lvl7pPr>
      <a:lvl8pPr marL="3606800" indent="-406400">
        <a:spcBef>
          <a:spcPts val="700"/>
        </a:spcBef>
        <a:buSzPct val="100000"/>
        <a:buChar char="•"/>
        <a:defRPr sz="3200">
          <a:latin typeface="Arial"/>
          <a:ea typeface="Arial"/>
          <a:cs typeface="Arial"/>
          <a:sym typeface="Arial"/>
        </a:defRPr>
      </a:lvl8pPr>
      <a:lvl9pPr marL="4064000" indent="-406400">
        <a:spcBef>
          <a:spcPts val="700"/>
        </a:spcBef>
        <a:buSzPct val="100000"/>
        <a:buChar char="•"/>
        <a:defRPr sz="3200">
          <a:latin typeface="Arial"/>
          <a:ea typeface="Arial"/>
          <a:cs typeface="Arial"/>
          <a:sym typeface="Arial"/>
        </a:defRPr>
      </a:lvl9pPr>
    </p:bodyStyle>
    <p:otherStyle>
      <a:lvl1pPr algn="r">
        <a:defRPr sz="1400">
          <a:solidFill>
            <a:schemeClr val="tx1"/>
          </a:solidFill>
          <a:latin typeface="+mn-lt"/>
          <a:ea typeface="+mn-ea"/>
          <a:cs typeface="+mn-cs"/>
          <a:sym typeface="Arial"/>
        </a:defRPr>
      </a:lvl1pPr>
      <a:lvl2pPr indent="457200" algn="r">
        <a:defRPr sz="1400">
          <a:solidFill>
            <a:schemeClr val="tx1"/>
          </a:solidFill>
          <a:latin typeface="+mn-lt"/>
          <a:ea typeface="+mn-ea"/>
          <a:cs typeface="+mn-cs"/>
          <a:sym typeface="Arial"/>
        </a:defRPr>
      </a:lvl2pPr>
      <a:lvl3pPr indent="914400" algn="r">
        <a:defRPr sz="1400">
          <a:solidFill>
            <a:schemeClr val="tx1"/>
          </a:solidFill>
          <a:latin typeface="+mn-lt"/>
          <a:ea typeface="+mn-ea"/>
          <a:cs typeface="+mn-cs"/>
          <a:sym typeface="Arial"/>
        </a:defRPr>
      </a:lvl3pPr>
      <a:lvl4pPr indent="1371600" algn="r">
        <a:defRPr sz="1400">
          <a:solidFill>
            <a:schemeClr val="tx1"/>
          </a:solidFill>
          <a:latin typeface="+mn-lt"/>
          <a:ea typeface="+mn-ea"/>
          <a:cs typeface="+mn-cs"/>
          <a:sym typeface="Arial"/>
        </a:defRPr>
      </a:lvl4pPr>
      <a:lvl5pPr indent="1828800" algn="r">
        <a:defRPr sz="1400">
          <a:solidFill>
            <a:schemeClr val="tx1"/>
          </a:solidFill>
          <a:latin typeface="+mn-lt"/>
          <a:ea typeface="+mn-ea"/>
          <a:cs typeface="+mn-cs"/>
          <a:sym typeface="Arial"/>
        </a:defRPr>
      </a:lvl5pPr>
      <a:lvl6pPr algn="r">
        <a:defRPr sz="1400">
          <a:solidFill>
            <a:schemeClr val="tx1"/>
          </a:solidFill>
          <a:latin typeface="+mn-lt"/>
          <a:ea typeface="+mn-ea"/>
          <a:cs typeface="+mn-cs"/>
          <a:sym typeface="Arial"/>
        </a:defRPr>
      </a:lvl6pPr>
      <a:lvl7pPr algn="r">
        <a:defRPr sz="1400">
          <a:solidFill>
            <a:schemeClr val="tx1"/>
          </a:solidFill>
          <a:latin typeface="+mn-lt"/>
          <a:ea typeface="+mn-ea"/>
          <a:cs typeface="+mn-cs"/>
          <a:sym typeface="Arial"/>
        </a:defRPr>
      </a:lvl7pPr>
      <a:lvl8pPr algn="r">
        <a:defRPr sz="1400">
          <a:solidFill>
            <a:schemeClr val="tx1"/>
          </a:solidFill>
          <a:latin typeface="+mn-lt"/>
          <a:ea typeface="+mn-ea"/>
          <a:cs typeface="+mn-cs"/>
          <a:sym typeface="Arial"/>
        </a:defRPr>
      </a:lvl8pPr>
      <a:lvl9pPr algn="r">
        <a:defRPr sz="1400">
          <a:solidFill>
            <a:schemeClr val="tx1"/>
          </a:solidFill>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54C382-F4B8-6E4C-972D-4BAC20F9C921}"/>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F28EB59-9215-B246-9CE7-E59D7C098CE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0303DD9-18A3-5A42-B0B4-9FBB7BC85F7D}"/>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95CCCEA-B20C-1448-838F-0FDAC6C13A1C}" type="datetimeFigureOut">
              <a:rPr lang="en-GB" smtClean="0"/>
              <a:t>17/09/2025</a:t>
            </a:fld>
            <a:endParaRPr lang="en-GB"/>
          </a:p>
        </p:txBody>
      </p:sp>
      <p:sp>
        <p:nvSpPr>
          <p:cNvPr id="5" name="Footer Placeholder 4">
            <a:extLst>
              <a:ext uri="{FF2B5EF4-FFF2-40B4-BE49-F238E27FC236}">
                <a16:creationId xmlns:a16="http://schemas.microsoft.com/office/drawing/2014/main" id="{04C1609F-460B-1846-A92F-51C80173C9D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A1B0D25-8934-2145-AAF3-CF068BD3E740}"/>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742EBB-C217-1048-A504-43F491B5F3EE}" type="slidenum">
              <a:rPr lang="en-GB" smtClean="0"/>
              <a:t>‹#›</a:t>
            </a:fld>
            <a:endParaRPr lang="en-GB"/>
          </a:p>
        </p:txBody>
      </p:sp>
    </p:spTree>
    <p:extLst>
      <p:ext uri="{BB962C8B-B14F-4D97-AF65-F5344CB8AC3E}">
        <p14:creationId xmlns:p14="http://schemas.microsoft.com/office/powerpoint/2010/main" val="1036497511"/>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ransition spd="slow">
    <p:wip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138637"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0416" y="-786"/>
            <a:ext cx="1767506"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4694" y="624110"/>
            <a:ext cx="6683765"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941909" y="2133600"/>
            <a:ext cx="668655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771210" y="6130437"/>
            <a:ext cx="859712" cy="370396"/>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dirty="0"/>
              <a:pPr/>
              <a:t>9/17/2025</a:t>
            </a:fld>
            <a:endParaRPr lang="en-US" dirty="0"/>
          </a:p>
        </p:txBody>
      </p:sp>
      <p:sp>
        <p:nvSpPr>
          <p:cNvPr id="5" name="Footer Placeholder 4"/>
          <p:cNvSpPr>
            <a:spLocks noGrp="1"/>
          </p:cNvSpPr>
          <p:nvPr>
            <p:ph type="ftr" sz="quarter" idx="3"/>
          </p:nvPr>
        </p:nvSpPr>
        <p:spPr>
          <a:xfrm>
            <a:off x="1941910" y="6135809"/>
            <a:ext cx="5714999" cy="365125"/>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398860" y="787783"/>
            <a:ext cx="584825" cy="365125"/>
          </a:xfrm>
          <a:prstGeom prst="rect">
            <a:avLst/>
          </a:prstGeom>
        </p:spPr>
        <p:txBody>
          <a:bodyPr vert="horz" lIns="91440" tIns="45720" rIns="91440" bIns="45720" rtlCol="0" anchor="ctr"/>
          <a:lstStyle>
            <a:lvl1pPr algn="r">
              <a:defRPr sz="1500">
                <a:solidFill>
                  <a:srgbClr val="FEFFFF"/>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528466410"/>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Lst>
  <p:transition spd="slow">
    <p:wipe/>
  </p:transition>
  <p:txStyles>
    <p:titleStyle>
      <a:lvl1pPr algn="l" defTabSz="342900" rtl="0" eaLnBrk="1" latinLnBrk="0" hangingPunct="1">
        <a:spcBef>
          <a:spcPct val="0"/>
        </a:spcBef>
        <a:buNone/>
        <a:defRPr sz="27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6.tiff"/><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6.tiff"/><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8.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22BB5-DD1D-4EDA-98BD-2565280F75C4}"/>
              </a:ext>
            </a:extLst>
          </p:cNvPr>
          <p:cNvSpPr>
            <a:spLocks noGrp="1"/>
          </p:cNvSpPr>
          <p:nvPr>
            <p:ph type="title"/>
          </p:nvPr>
        </p:nvSpPr>
        <p:spPr>
          <a:xfrm>
            <a:off x="457200" y="92074"/>
            <a:ext cx="8229600" cy="1941222"/>
          </a:xfrm>
        </p:spPr>
        <p:txBody>
          <a:bodyPr/>
          <a:lstStyle/>
          <a:p>
            <a:r>
              <a:rPr lang="en-GB" b="1" dirty="0">
                <a:solidFill>
                  <a:srgbClr val="FF0000"/>
                </a:solidFill>
              </a:rPr>
              <a:t>Welcome to </a:t>
            </a:r>
            <a:br>
              <a:rPr lang="en-GB" b="1" dirty="0">
                <a:solidFill>
                  <a:srgbClr val="FF0000"/>
                </a:solidFill>
              </a:rPr>
            </a:br>
            <a:r>
              <a:rPr lang="en-GB" b="1" dirty="0">
                <a:solidFill>
                  <a:srgbClr val="FF0000"/>
                </a:solidFill>
              </a:rPr>
              <a:t>Year 4 </a:t>
            </a:r>
            <a:br>
              <a:rPr lang="en-GB" b="1" dirty="0">
                <a:solidFill>
                  <a:srgbClr val="FF0000"/>
                </a:solidFill>
              </a:rPr>
            </a:br>
            <a:r>
              <a:rPr lang="en-GB" b="1" dirty="0">
                <a:solidFill>
                  <a:schemeClr val="tx1"/>
                </a:solidFill>
              </a:rPr>
              <a:t>Class of 2025-2026</a:t>
            </a:r>
            <a:endParaRPr lang="en-GB" dirty="0">
              <a:solidFill>
                <a:schemeClr val="tx1"/>
              </a:solidFill>
            </a:endParaRPr>
          </a:p>
        </p:txBody>
      </p:sp>
      <p:sp>
        <p:nvSpPr>
          <p:cNvPr id="3" name="Text Placeholder 2">
            <a:extLst>
              <a:ext uri="{FF2B5EF4-FFF2-40B4-BE49-F238E27FC236}">
                <a16:creationId xmlns:a16="http://schemas.microsoft.com/office/drawing/2014/main" id="{1CBB1A9B-D253-426B-B9E0-6EF900D17CF5}"/>
              </a:ext>
            </a:extLst>
          </p:cNvPr>
          <p:cNvSpPr>
            <a:spLocks noGrp="1"/>
          </p:cNvSpPr>
          <p:nvPr>
            <p:ph type="body" idx="1"/>
          </p:nvPr>
        </p:nvSpPr>
        <p:spPr>
          <a:xfrm>
            <a:off x="302210" y="2113094"/>
            <a:ext cx="8590270" cy="4652832"/>
          </a:xfrm>
        </p:spPr>
        <p:txBody>
          <a:bodyPr/>
          <a:lstStyle/>
          <a:p>
            <a:pPr marL="0" indent="0" algn="ctr">
              <a:buNone/>
            </a:pPr>
            <a:r>
              <a:rPr lang="en-GB" dirty="0">
                <a:solidFill>
                  <a:schemeClr val="tx1"/>
                </a:solidFill>
              </a:rPr>
              <a:t>Meet the Year 4 Team:</a:t>
            </a:r>
          </a:p>
          <a:p>
            <a:pPr marL="0" indent="0" algn="ctr">
              <a:buNone/>
            </a:pPr>
            <a:endParaRPr lang="en-GB" dirty="0">
              <a:solidFill>
                <a:schemeClr val="tx1"/>
              </a:solidFill>
            </a:endParaRPr>
          </a:p>
          <a:p>
            <a:pPr marL="0" indent="0" algn="ctr">
              <a:buNone/>
            </a:pPr>
            <a:r>
              <a:rPr lang="en-GB" dirty="0">
                <a:solidFill>
                  <a:schemeClr val="accent6"/>
                </a:solidFill>
              </a:rPr>
              <a:t> Class Teacher- Mrs Benita De Sousa</a:t>
            </a:r>
          </a:p>
          <a:p>
            <a:pPr marL="0" indent="0" algn="ctr">
              <a:buNone/>
            </a:pPr>
            <a:endParaRPr lang="en-GB" dirty="0">
              <a:solidFill>
                <a:schemeClr val="accent6"/>
              </a:solidFill>
            </a:endParaRPr>
          </a:p>
          <a:p>
            <a:pPr marL="0" indent="0" algn="ctr">
              <a:buNone/>
            </a:pPr>
            <a:r>
              <a:rPr lang="en-GB" dirty="0">
                <a:solidFill>
                  <a:srgbClr val="7030A0"/>
                </a:solidFill>
              </a:rPr>
              <a:t>Teaching Assistant – Mrs Creech</a:t>
            </a:r>
          </a:p>
          <a:p>
            <a:pPr marL="0" indent="0" algn="ctr">
              <a:buNone/>
            </a:pPr>
            <a:r>
              <a:rPr lang="en-GB" dirty="0">
                <a:solidFill>
                  <a:srgbClr val="7030A0"/>
                </a:solidFill>
              </a:rPr>
              <a:t> </a:t>
            </a:r>
          </a:p>
          <a:p>
            <a:pPr marL="0" indent="0" algn="ctr">
              <a:buNone/>
            </a:pPr>
            <a:r>
              <a:rPr lang="en-GB" dirty="0">
                <a:solidFill>
                  <a:srgbClr val="00B050"/>
                </a:solidFill>
              </a:rPr>
              <a:t>PE Coach: Mr </a:t>
            </a:r>
            <a:r>
              <a:rPr lang="en-GB" dirty="0" err="1">
                <a:solidFill>
                  <a:srgbClr val="00B050"/>
                </a:solidFill>
              </a:rPr>
              <a:t>Prower</a:t>
            </a:r>
            <a:r>
              <a:rPr lang="en-GB" dirty="0">
                <a:solidFill>
                  <a:srgbClr val="00B050"/>
                </a:solidFill>
              </a:rPr>
              <a:t>   </a:t>
            </a:r>
            <a:endParaRPr lang="en-GB" dirty="0">
              <a:latin typeface="Comic Sans MS"/>
              <a:ea typeface="Comic Sans MS"/>
              <a:cs typeface="Comic Sans MS"/>
              <a:sym typeface="Comic Sans MS"/>
            </a:endParaRPr>
          </a:p>
          <a:p>
            <a:endParaRPr lang="en-GB" dirty="0"/>
          </a:p>
        </p:txBody>
      </p:sp>
      <p:pic>
        <p:nvPicPr>
          <p:cNvPr id="4" name="Picture 3">
            <a:extLst>
              <a:ext uri="{FF2B5EF4-FFF2-40B4-BE49-F238E27FC236}">
                <a16:creationId xmlns:a16="http://schemas.microsoft.com/office/drawing/2014/main" id="{97FB3B70-52D5-46FE-989C-445453ECD9FF}"/>
              </a:ext>
            </a:extLst>
          </p:cNvPr>
          <p:cNvPicPr>
            <a:picLocks noChangeAspect="1"/>
          </p:cNvPicPr>
          <p:nvPr/>
        </p:nvPicPr>
        <p:blipFill>
          <a:blip r:embed="rId2"/>
          <a:stretch>
            <a:fillRect/>
          </a:stretch>
        </p:blipFill>
        <p:spPr>
          <a:xfrm>
            <a:off x="302210" y="180795"/>
            <a:ext cx="2253566" cy="909346"/>
          </a:xfrm>
          <a:prstGeom prst="rect">
            <a:avLst/>
          </a:prstGeom>
        </p:spPr>
      </p:pic>
      <p:pic>
        <p:nvPicPr>
          <p:cNvPr id="5" name="Picture 4">
            <a:extLst>
              <a:ext uri="{FF2B5EF4-FFF2-40B4-BE49-F238E27FC236}">
                <a16:creationId xmlns:a16="http://schemas.microsoft.com/office/drawing/2014/main" id="{077925F6-1AC4-457B-82F0-B43CF4B2EDFF}"/>
              </a:ext>
            </a:extLst>
          </p:cNvPr>
          <p:cNvPicPr>
            <a:picLocks noChangeAspect="1"/>
          </p:cNvPicPr>
          <p:nvPr/>
        </p:nvPicPr>
        <p:blipFill>
          <a:blip r:embed="rId3"/>
          <a:stretch>
            <a:fillRect/>
          </a:stretch>
        </p:blipFill>
        <p:spPr>
          <a:xfrm>
            <a:off x="233881" y="2924944"/>
            <a:ext cx="999480" cy="866896"/>
          </a:xfrm>
          <a:prstGeom prst="rect">
            <a:avLst/>
          </a:prstGeom>
        </p:spPr>
      </p:pic>
      <p:pic>
        <p:nvPicPr>
          <p:cNvPr id="9" name="Picture 8">
            <a:extLst>
              <a:ext uri="{FF2B5EF4-FFF2-40B4-BE49-F238E27FC236}">
                <a16:creationId xmlns:a16="http://schemas.microsoft.com/office/drawing/2014/main" id="{A6E65F91-30BE-454B-8363-5CBFC48D0EE7}"/>
              </a:ext>
            </a:extLst>
          </p:cNvPr>
          <p:cNvPicPr>
            <a:picLocks noChangeAspect="1"/>
          </p:cNvPicPr>
          <p:nvPr/>
        </p:nvPicPr>
        <p:blipFill>
          <a:blip r:embed="rId4"/>
          <a:stretch>
            <a:fillRect/>
          </a:stretch>
        </p:blipFill>
        <p:spPr>
          <a:xfrm>
            <a:off x="1428993" y="5157192"/>
            <a:ext cx="1069886" cy="980728"/>
          </a:xfrm>
          <a:prstGeom prst="rect">
            <a:avLst/>
          </a:prstGeom>
        </p:spPr>
      </p:pic>
      <p:pic>
        <p:nvPicPr>
          <p:cNvPr id="8" name="Picture 7">
            <a:extLst>
              <a:ext uri="{FF2B5EF4-FFF2-40B4-BE49-F238E27FC236}">
                <a16:creationId xmlns:a16="http://schemas.microsoft.com/office/drawing/2014/main" id="{B6548A93-5114-4403-B3EB-3CBF9CF6DBCE}"/>
              </a:ext>
            </a:extLst>
          </p:cNvPr>
          <p:cNvPicPr>
            <a:picLocks noChangeAspect="1"/>
          </p:cNvPicPr>
          <p:nvPr/>
        </p:nvPicPr>
        <p:blipFill>
          <a:blip r:embed="rId5"/>
          <a:stretch>
            <a:fillRect/>
          </a:stretch>
        </p:blipFill>
        <p:spPr>
          <a:xfrm>
            <a:off x="8016058" y="4263959"/>
            <a:ext cx="876422" cy="866896"/>
          </a:xfrm>
          <a:prstGeom prst="rect">
            <a:avLst/>
          </a:prstGeom>
        </p:spPr>
      </p:pic>
    </p:spTree>
    <p:extLst>
      <p:ext uri="{BB962C8B-B14F-4D97-AF65-F5344CB8AC3E}">
        <p14:creationId xmlns:p14="http://schemas.microsoft.com/office/powerpoint/2010/main" val="2220184848"/>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Working-together.jpeg" descr="Working-together"/>
          <p:cNvPicPr/>
          <p:nvPr/>
        </p:nvPicPr>
        <p:blipFill>
          <a:blip r:embed="rId2"/>
          <a:stretch>
            <a:fillRect/>
          </a:stretch>
        </p:blipFill>
        <p:spPr>
          <a:xfrm>
            <a:off x="0" y="-1179513"/>
            <a:ext cx="9324975" cy="9144001"/>
          </a:xfrm>
          <a:prstGeom prst="rect">
            <a:avLst/>
          </a:prstGeom>
          <a:ln w="12700">
            <a:miter lim="400000"/>
          </a:ln>
        </p:spPr>
      </p:pic>
      <p:sp>
        <p:nvSpPr>
          <p:cNvPr id="19" name="Shape 19"/>
          <p:cNvSpPr/>
          <p:nvPr/>
        </p:nvSpPr>
        <p:spPr>
          <a:xfrm>
            <a:off x="323850" y="-1035050"/>
            <a:ext cx="4537075" cy="43706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spcBef>
                <a:spcPts val="1400"/>
              </a:spcBef>
              <a:defRPr sz="2400"/>
            </a:lvl1pPr>
          </a:lstStyle>
          <a:p>
            <a:pPr lvl="0">
              <a:defRPr sz="1800"/>
            </a:pPr>
            <a:r>
              <a:rPr sz="2400" dirty="0"/>
              <a:t>Working in partnership</a:t>
            </a:r>
          </a:p>
        </p:txBody>
      </p:sp>
      <p:sp>
        <p:nvSpPr>
          <p:cNvPr id="20" name="Shape 20"/>
          <p:cNvSpPr/>
          <p:nvPr/>
        </p:nvSpPr>
        <p:spPr>
          <a:xfrm>
            <a:off x="1187624" y="4293096"/>
            <a:ext cx="8604251" cy="224676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r>
              <a:rPr lang="en-GB" sz="2800" b="1" i="1" dirty="0">
                <a:solidFill>
                  <a:srgbClr val="FFFFFF"/>
                </a:solidFill>
              </a:rPr>
              <a:t>“Let all that you do be done in love” </a:t>
            </a:r>
          </a:p>
          <a:p>
            <a:pPr lvl="0"/>
            <a:r>
              <a:rPr lang="en-GB" sz="2800" b="1" i="1" dirty="0">
                <a:solidFill>
                  <a:srgbClr val="FFFFFF"/>
                </a:solidFill>
              </a:rPr>
              <a:t>1 Corinthians 16:14</a:t>
            </a:r>
            <a:endParaRPr sz="2800" b="1" i="1" dirty="0">
              <a:solidFill>
                <a:srgbClr val="FFFFFF"/>
              </a:solidFill>
            </a:endParaRPr>
          </a:p>
          <a:p>
            <a:pPr lvl="0"/>
            <a:endParaRPr lang="en-GB" sz="2800" b="1" i="1" dirty="0">
              <a:solidFill>
                <a:srgbClr val="FFFFFF"/>
              </a:solidFill>
            </a:endParaRPr>
          </a:p>
          <a:p>
            <a:pPr lvl="0"/>
            <a:r>
              <a:rPr lang="en-GB" sz="2800" b="1" i="1" dirty="0">
                <a:solidFill>
                  <a:srgbClr val="FFFFFF"/>
                </a:solidFill>
              </a:rPr>
              <a:t>We act with love, build our faith and grow as people.</a:t>
            </a:r>
            <a:endParaRPr sz="2800" b="1" i="1" dirty="0">
              <a:solidFill>
                <a:srgbClr val="FFFFFF"/>
              </a:solidFill>
            </a:endParaRPr>
          </a:p>
        </p:txBody>
      </p:sp>
      <p:pic>
        <p:nvPicPr>
          <p:cNvPr id="3" name="Picture 2">
            <a:extLst>
              <a:ext uri="{FF2B5EF4-FFF2-40B4-BE49-F238E27FC236}">
                <a16:creationId xmlns:a16="http://schemas.microsoft.com/office/drawing/2014/main" id="{6B650797-2682-4B7F-9A0A-6012F58F60AE}"/>
              </a:ext>
            </a:extLst>
          </p:cNvPr>
          <p:cNvPicPr>
            <a:picLocks noChangeAspect="1"/>
          </p:cNvPicPr>
          <p:nvPr/>
        </p:nvPicPr>
        <p:blipFill>
          <a:blip r:embed="rId3"/>
          <a:stretch>
            <a:fillRect/>
          </a:stretch>
        </p:blipFill>
        <p:spPr>
          <a:xfrm>
            <a:off x="323850" y="57150"/>
            <a:ext cx="647750" cy="738134"/>
          </a:xfrm>
          <a:prstGeom prst="rect">
            <a:avLst/>
          </a:prstGeom>
        </p:spPr>
      </p:pic>
    </p:spTree>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fix-school-clocks-800x800.jpg" descr="fix-school-clocks-800x800"/>
          <p:cNvPicPr/>
          <p:nvPr/>
        </p:nvPicPr>
        <p:blipFill>
          <a:blip r:embed="rId2"/>
          <a:stretch>
            <a:fillRect/>
          </a:stretch>
        </p:blipFill>
        <p:spPr>
          <a:xfrm>
            <a:off x="179387" y="188912"/>
            <a:ext cx="3851276" cy="3765551"/>
          </a:xfrm>
          <a:prstGeom prst="rect">
            <a:avLst/>
          </a:prstGeom>
          <a:ln w="12700">
            <a:miter lim="400000"/>
          </a:ln>
        </p:spPr>
      </p:pic>
      <p:sp>
        <p:nvSpPr>
          <p:cNvPr id="34" name="Shape 34"/>
          <p:cNvSpPr/>
          <p:nvPr/>
        </p:nvSpPr>
        <p:spPr>
          <a:xfrm>
            <a:off x="4500562" y="260350"/>
            <a:ext cx="4464051" cy="4016484"/>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spcBef>
                <a:spcPts val="1000"/>
              </a:spcBef>
            </a:pPr>
            <a:r>
              <a:rPr dirty="0"/>
              <a:t>Breakfast Club starts:	</a:t>
            </a:r>
            <a:r>
              <a:rPr lang="en-GB" dirty="0"/>
              <a:t>7.45</a:t>
            </a:r>
            <a:r>
              <a:rPr dirty="0"/>
              <a:t>am</a:t>
            </a:r>
          </a:p>
          <a:p>
            <a:pPr lvl="0">
              <a:spcBef>
                <a:spcPts val="1000"/>
              </a:spcBef>
            </a:pPr>
            <a:r>
              <a:rPr dirty="0"/>
              <a:t>Drop off</a:t>
            </a:r>
            <a:r>
              <a:rPr lang="en-GB" dirty="0"/>
              <a:t> at the gates</a:t>
            </a:r>
            <a:r>
              <a:rPr dirty="0"/>
              <a:t>:	8.</a:t>
            </a:r>
            <a:r>
              <a:rPr lang="en-GB" dirty="0"/>
              <a:t>35</a:t>
            </a:r>
            <a:r>
              <a:rPr dirty="0"/>
              <a:t>am</a:t>
            </a:r>
            <a:endParaRPr lang="en-GB" dirty="0"/>
          </a:p>
          <a:p>
            <a:pPr lvl="0">
              <a:spcBef>
                <a:spcPts val="1000"/>
              </a:spcBef>
            </a:pPr>
            <a:r>
              <a:rPr lang="en-GB" dirty="0"/>
              <a:t>Gates close:		8:45am</a:t>
            </a:r>
            <a:endParaRPr dirty="0"/>
          </a:p>
          <a:p>
            <a:pPr lvl="0">
              <a:spcBef>
                <a:spcPts val="1000"/>
              </a:spcBef>
            </a:pPr>
            <a:r>
              <a:rPr dirty="0"/>
              <a:t>Registration:		8.50am</a:t>
            </a:r>
          </a:p>
          <a:p>
            <a:pPr lvl="0">
              <a:spcBef>
                <a:spcPts val="1000"/>
              </a:spcBef>
            </a:pPr>
            <a:r>
              <a:rPr dirty="0"/>
              <a:t>Register closes:		9.00am</a:t>
            </a:r>
          </a:p>
          <a:p>
            <a:pPr lvl="0">
              <a:spcBef>
                <a:spcPts val="1000"/>
              </a:spcBef>
            </a:pPr>
            <a:r>
              <a:rPr dirty="0"/>
              <a:t>Lunchtime starts:	             12.</a:t>
            </a:r>
            <a:r>
              <a:rPr lang="en-GB" dirty="0"/>
              <a:t>30</a:t>
            </a:r>
            <a:r>
              <a:rPr dirty="0"/>
              <a:t>pm</a:t>
            </a:r>
          </a:p>
          <a:p>
            <a:pPr lvl="0">
              <a:spcBef>
                <a:spcPts val="1000"/>
              </a:spcBef>
            </a:pPr>
            <a:r>
              <a:rPr dirty="0"/>
              <a:t>Lunchtime finishes: 	1.</a:t>
            </a:r>
            <a:r>
              <a:rPr lang="en-GB" dirty="0"/>
              <a:t>30</a:t>
            </a:r>
            <a:r>
              <a:rPr dirty="0"/>
              <a:t>pm</a:t>
            </a:r>
          </a:p>
          <a:p>
            <a:pPr lvl="0">
              <a:spcBef>
                <a:spcPts val="1000"/>
              </a:spcBef>
            </a:pPr>
            <a:r>
              <a:rPr dirty="0"/>
              <a:t>School finishes: 		3.</a:t>
            </a:r>
            <a:r>
              <a:rPr lang="en-GB" dirty="0"/>
              <a:t>15</a:t>
            </a:r>
            <a:r>
              <a:rPr dirty="0"/>
              <a:t>pm</a:t>
            </a:r>
            <a:endParaRPr lang="en-GB" dirty="0"/>
          </a:p>
          <a:p>
            <a:pPr lvl="0">
              <a:spcBef>
                <a:spcPts val="1000"/>
              </a:spcBef>
            </a:pPr>
            <a:r>
              <a:rPr lang="en-GB" dirty="0"/>
              <a:t>Clubs after school:	3.15-4.15pm</a:t>
            </a:r>
            <a:endParaRPr dirty="0"/>
          </a:p>
          <a:p>
            <a:pPr lvl="0">
              <a:spcBef>
                <a:spcPts val="1000"/>
              </a:spcBef>
            </a:pPr>
            <a:r>
              <a:rPr lang="en-GB" dirty="0" err="1"/>
              <a:t>Splatz</a:t>
            </a:r>
            <a:r>
              <a:rPr dirty="0"/>
              <a:t>:</a:t>
            </a:r>
            <a:r>
              <a:rPr lang="en-GB" dirty="0"/>
              <a:t>	</a:t>
            </a:r>
            <a:r>
              <a:rPr dirty="0"/>
              <a:t> 		</a:t>
            </a:r>
            <a:r>
              <a:rPr lang="en-GB" dirty="0"/>
              <a:t>3.15- 6pm</a:t>
            </a:r>
            <a:endParaRPr dirty="0"/>
          </a:p>
        </p:txBody>
      </p:sp>
      <p:sp>
        <p:nvSpPr>
          <p:cNvPr id="35" name="Shape 35"/>
          <p:cNvSpPr/>
          <p:nvPr/>
        </p:nvSpPr>
        <p:spPr>
          <a:xfrm>
            <a:off x="287337" y="4276834"/>
            <a:ext cx="8569326" cy="157992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marL="285750" indent="-285750">
              <a:spcBef>
                <a:spcPts val="1000"/>
              </a:spcBef>
              <a:buFont typeface="Arial" panose="020B0604020202020204" pitchFamily="34" charset="0"/>
              <a:buChar char="•"/>
            </a:pPr>
            <a:r>
              <a:rPr lang="en-GB" sz="1600" dirty="0"/>
              <a:t>Be on time!  Even being just a few minutes late can get a child’s day off to a bad start. </a:t>
            </a:r>
          </a:p>
          <a:p>
            <a:pPr marL="285750" lvl="0" indent="-285750">
              <a:spcBef>
                <a:spcPts val="1000"/>
              </a:spcBef>
              <a:buFont typeface="Arial" panose="020B0604020202020204" pitchFamily="34" charset="0"/>
              <a:buChar char="•"/>
            </a:pPr>
            <a:r>
              <a:rPr sz="1600" dirty="0"/>
              <a:t>During the first 10 or 15 minutes of the school day, children give in letters, choose lunch, organise their belongings, do their early work tasks.</a:t>
            </a:r>
          </a:p>
          <a:p>
            <a:pPr marL="285750" lvl="0" indent="-285750">
              <a:spcBef>
                <a:spcPts val="1000"/>
              </a:spcBef>
              <a:buFont typeface="Arial" panose="020B0604020202020204" pitchFamily="34" charset="0"/>
              <a:buChar char="•"/>
            </a:pPr>
            <a:r>
              <a:rPr sz="1600" dirty="0"/>
              <a:t>Being 10 minutes late a few times a week adds up to 50 minutes – the length of an average English or Maths lesson.  </a:t>
            </a:r>
          </a:p>
        </p:txBody>
      </p:sp>
    </p:spTree>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E66F7-7061-492C-8617-9D90AE5689B3}"/>
              </a:ext>
            </a:extLst>
          </p:cNvPr>
          <p:cNvSpPr>
            <a:spLocks noGrp="1"/>
          </p:cNvSpPr>
          <p:nvPr>
            <p:ph type="title"/>
          </p:nvPr>
        </p:nvSpPr>
        <p:spPr/>
        <p:txBody>
          <a:bodyPr/>
          <a:lstStyle/>
          <a:p>
            <a:r>
              <a:rPr lang="en-GB" dirty="0"/>
              <a:t>Learning in Action So far!</a:t>
            </a:r>
          </a:p>
        </p:txBody>
      </p:sp>
      <p:pic>
        <p:nvPicPr>
          <p:cNvPr id="16" name="Picture 15">
            <a:extLst>
              <a:ext uri="{FF2B5EF4-FFF2-40B4-BE49-F238E27FC236}">
                <a16:creationId xmlns:a16="http://schemas.microsoft.com/office/drawing/2014/main" id="{81D47225-7494-426D-A80C-6B33CEBF5CE2}"/>
              </a:ext>
            </a:extLst>
          </p:cNvPr>
          <p:cNvPicPr>
            <a:picLocks noChangeAspect="1"/>
          </p:cNvPicPr>
          <p:nvPr/>
        </p:nvPicPr>
        <p:blipFill>
          <a:blip r:embed="rId2"/>
          <a:stretch>
            <a:fillRect/>
          </a:stretch>
        </p:blipFill>
        <p:spPr>
          <a:xfrm>
            <a:off x="6660232" y="5849188"/>
            <a:ext cx="2253566" cy="909346"/>
          </a:xfrm>
          <a:prstGeom prst="rect">
            <a:avLst/>
          </a:prstGeom>
        </p:spPr>
      </p:pic>
      <p:pic>
        <p:nvPicPr>
          <p:cNvPr id="12" name="Picture 11">
            <a:extLst>
              <a:ext uri="{FF2B5EF4-FFF2-40B4-BE49-F238E27FC236}">
                <a16:creationId xmlns:a16="http://schemas.microsoft.com/office/drawing/2014/main" id="{7A4BE649-C1C3-4B3D-91E1-F66BB08242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842759">
            <a:off x="96256" y="1806260"/>
            <a:ext cx="1966151" cy="1340768"/>
          </a:xfrm>
          <a:prstGeom prst="rect">
            <a:avLst/>
          </a:prstGeom>
        </p:spPr>
      </p:pic>
      <p:pic>
        <p:nvPicPr>
          <p:cNvPr id="14" name="Picture 13">
            <a:extLst>
              <a:ext uri="{FF2B5EF4-FFF2-40B4-BE49-F238E27FC236}">
                <a16:creationId xmlns:a16="http://schemas.microsoft.com/office/drawing/2014/main" id="{6522D346-678B-481A-8A50-1BC4C8D20FB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495729">
            <a:off x="-44710" y="247761"/>
            <a:ext cx="1403648" cy="1196752"/>
          </a:xfrm>
          <a:prstGeom prst="rect">
            <a:avLst/>
          </a:prstGeom>
        </p:spPr>
      </p:pic>
      <p:pic>
        <p:nvPicPr>
          <p:cNvPr id="17" name="Picture 16">
            <a:extLst>
              <a:ext uri="{FF2B5EF4-FFF2-40B4-BE49-F238E27FC236}">
                <a16:creationId xmlns:a16="http://schemas.microsoft.com/office/drawing/2014/main" id="{D891AA95-B570-409B-A6A6-7279AE7C8FB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39434" y="3385188"/>
            <a:ext cx="1602277" cy="1442108"/>
          </a:xfrm>
          <a:prstGeom prst="rect">
            <a:avLst/>
          </a:prstGeom>
        </p:spPr>
      </p:pic>
      <p:pic>
        <p:nvPicPr>
          <p:cNvPr id="19" name="Picture 18">
            <a:extLst>
              <a:ext uri="{FF2B5EF4-FFF2-40B4-BE49-F238E27FC236}">
                <a16:creationId xmlns:a16="http://schemas.microsoft.com/office/drawing/2014/main" id="{B58C8D42-7232-4BAE-AAD7-D567BDDDB3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93621" y="1720773"/>
            <a:ext cx="1634763" cy="1238933"/>
          </a:xfrm>
          <a:prstGeom prst="rect">
            <a:avLst/>
          </a:prstGeom>
        </p:spPr>
      </p:pic>
      <p:pic>
        <p:nvPicPr>
          <p:cNvPr id="21" name="Picture 20">
            <a:extLst>
              <a:ext uri="{FF2B5EF4-FFF2-40B4-BE49-F238E27FC236}">
                <a16:creationId xmlns:a16="http://schemas.microsoft.com/office/drawing/2014/main" id="{942DAA99-F52F-403C-B126-A11E5CE7B76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69615">
            <a:off x="6594358" y="3102290"/>
            <a:ext cx="2421204" cy="1815903"/>
          </a:xfrm>
          <a:prstGeom prst="rect">
            <a:avLst/>
          </a:prstGeom>
        </p:spPr>
      </p:pic>
      <p:pic>
        <p:nvPicPr>
          <p:cNvPr id="23" name="Picture 22">
            <a:extLst>
              <a:ext uri="{FF2B5EF4-FFF2-40B4-BE49-F238E27FC236}">
                <a16:creationId xmlns:a16="http://schemas.microsoft.com/office/drawing/2014/main" id="{455D6081-7530-4AFA-8147-DBEA5FE13A1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647433">
            <a:off x="395536" y="3433259"/>
            <a:ext cx="1858716" cy="1394037"/>
          </a:xfrm>
          <a:prstGeom prst="rect">
            <a:avLst/>
          </a:prstGeom>
        </p:spPr>
      </p:pic>
      <p:pic>
        <p:nvPicPr>
          <p:cNvPr id="25" name="Picture 24">
            <a:extLst>
              <a:ext uri="{FF2B5EF4-FFF2-40B4-BE49-F238E27FC236}">
                <a16:creationId xmlns:a16="http://schemas.microsoft.com/office/drawing/2014/main" id="{7E8CFABE-58B2-4ED7-B7B3-396E05A9552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905854">
            <a:off x="7682032" y="788885"/>
            <a:ext cx="1536171" cy="1152128"/>
          </a:xfrm>
          <a:prstGeom prst="rect">
            <a:avLst/>
          </a:prstGeom>
        </p:spPr>
      </p:pic>
      <p:pic>
        <p:nvPicPr>
          <p:cNvPr id="27" name="Picture 26">
            <a:extLst>
              <a:ext uri="{FF2B5EF4-FFF2-40B4-BE49-F238E27FC236}">
                <a16:creationId xmlns:a16="http://schemas.microsoft.com/office/drawing/2014/main" id="{B8A483D4-2F6D-4E3D-A3C9-B53437E7B63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1483" y="5228683"/>
            <a:ext cx="2880960" cy="1537243"/>
          </a:xfrm>
          <a:prstGeom prst="rect">
            <a:avLst/>
          </a:prstGeom>
        </p:spPr>
      </p:pic>
      <p:pic>
        <p:nvPicPr>
          <p:cNvPr id="29" name="Picture 28">
            <a:extLst>
              <a:ext uri="{FF2B5EF4-FFF2-40B4-BE49-F238E27FC236}">
                <a16:creationId xmlns:a16="http://schemas.microsoft.com/office/drawing/2014/main" id="{C327E401-3DCB-451D-AEA9-5604DD6297B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270653" y="1479559"/>
            <a:ext cx="3759608" cy="1731889"/>
          </a:xfrm>
          <a:prstGeom prst="rect">
            <a:avLst/>
          </a:prstGeom>
        </p:spPr>
      </p:pic>
      <p:pic>
        <p:nvPicPr>
          <p:cNvPr id="31" name="Picture 30">
            <a:extLst>
              <a:ext uri="{FF2B5EF4-FFF2-40B4-BE49-F238E27FC236}">
                <a16:creationId xmlns:a16="http://schemas.microsoft.com/office/drawing/2014/main" id="{73ED4454-A3D7-4D5B-BE04-F1C8BF3BB4B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284399" y="5313500"/>
            <a:ext cx="3235706" cy="1445034"/>
          </a:xfrm>
          <a:prstGeom prst="rect">
            <a:avLst/>
          </a:prstGeom>
        </p:spPr>
      </p:pic>
      <p:pic>
        <p:nvPicPr>
          <p:cNvPr id="33" name="Picture 32">
            <a:extLst>
              <a:ext uri="{FF2B5EF4-FFF2-40B4-BE49-F238E27FC236}">
                <a16:creationId xmlns:a16="http://schemas.microsoft.com/office/drawing/2014/main" id="{683D90F4-C507-454D-959F-20F4800BE26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441123" y="3563357"/>
            <a:ext cx="1499029" cy="1085770"/>
          </a:xfrm>
          <a:prstGeom prst="rect">
            <a:avLst/>
          </a:prstGeom>
        </p:spPr>
      </p:pic>
    </p:spTree>
    <p:extLst>
      <p:ext uri="{BB962C8B-B14F-4D97-AF65-F5344CB8AC3E}">
        <p14:creationId xmlns:p14="http://schemas.microsoft.com/office/powerpoint/2010/main" val="2974884755"/>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07105113-276c-eb94-5551-a56ae9fce0b7.jpg" descr="07105113-276c-eb94-5551-a56ae9fce0b7"/>
          <p:cNvPicPr/>
          <p:nvPr/>
        </p:nvPicPr>
        <p:blipFill>
          <a:blip r:embed="rId2"/>
          <a:stretch>
            <a:fillRect/>
          </a:stretch>
        </p:blipFill>
        <p:spPr>
          <a:xfrm>
            <a:off x="161762" y="207863"/>
            <a:ext cx="9144001" cy="5553075"/>
          </a:xfrm>
          <a:prstGeom prst="rect">
            <a:avLst/>
          </a:prstGeom>
          <a:ln w="12700">
            <a:miter lim="400000"/>
          </a:ln>
        </p:spPr>
      </p:pic>
      <p:sp>
        <p:nvSpPr>
          <p:cNvPr id="23" name="Shape 23"/>
          <p:cNvSpPr/>
          <p:nvPr/>
        </p:nvSpPr>
        <p:spPr>
          <a:xfrm>
            <a:off x="5741825" y="4156882"/>
            <a:ext cx="3563938" cy="158504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spcBef>
                <a:spcPts val="1000"/>
              </a:spcBef>
            </a:lvl1pPr>
          </a:lstStyle>
          <a:p>
            <a:pPr lvl="0"/>
            <a:r>
              <a:rPr lang="en-GB" b="1" u="sng" dirty="0"/>
              <a:t>We want to know:</a:t>
            </a:r>
          </a:p>
          <a:p>
            <a:pPr lvl="0"/>
            <a:r>
              <a:rPr dirty="0"/>
              <a:t>Inform us of any issues arising</a:t>
            </a:r>
            <a:endParaRPr lang="en-GB" dirty="0"/>
          </a:p>
          <a:p>
            <a:pPr lvl="0"/>
            <a:r>
              <a:rPr lang="en-GB" dirty="0"/>
              <a:t>Send an email to:</a:t>
            </a:r>
          </a:p>
          <a:p>
            <a:pPr lvl="0"/>
            <a:r>
              <a:rPr lang="en-GB" dirty="0"/>
              <a:t>secretary@smc-brackell.com</a:t>
            </a:r>
            <a:endParaRPr dirty="0"/>
          </a:p>
        </p:txBody>
      </p:sp>
    </p:spTree>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hape 25"/>
          <p:cNvSpPr>
            <a:spLocks noGrp="1"/>
          </p:cNvSpPr>
          <p:nvPr>
            <p:ph type="title"/>
          </p:nvPr>
        </p:nvSpPr>
        <p:spPr>
          <a:xfrm>
            <a:off x="-108520" y="405829"/>
            <a:ext cx="8229600" cy="1143001"/>
          </a:xfrm>
          <a:prstGeom prst="rect">
            <a:avLst/>
          </a:prstGeom>
        </p:spPr>
        <p:txBody>
          <a:bodyPr lIns="0" tIns="0" rIns="0" bIns="0">
            <a:normAutofit/>
          </a:bodyPr>
          <a:lstStyle/>
          <a:p>
            <a:pPr lvl="0"/>
            <a:r>
              <a:rPr lang="en-GB" dirty="0">
                <a:latin typeface="Comic Sans MS Bold" panose="030F0902030302020204" pitchFamily="66" charset="0"/>
              </a:rPr>
              <a:t>IMPORTANT NOTE:</a:t>
            </a:r>
            <a:endParaRPr dirty="0">
              <a:latin typeface="Comic Sans MS Bold" panose="030F0902030302020204" pitchFamily="66" charset="0"/>
            </a:endParaRPr>
          </a:p>
        </p:txBody>
      </p:sp>
      <p:sp>
        <p:nvSpPr>
          <p:cNvPr id="26" name="Shape 26"/>
          <p:cNvSpPr>
            <a:spLocks noGrp="1"/>
          </p:cNvSpPr>
          <p:nvPr>
            <p:ph type="body" idx="1"/>
          </p:nvPr>
        </p:nvSpPr>
        <p:spPr>
          <a:xfrm>
            <a:off x="443873" y="2477770"/>
            <a:ext cx="8229600" cy="4525963"/>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lvl="0">
              <a:buSzTx/>
              <a:buNone/>
              <a:defRPr sz="1800"/>
            </a:pPr>
            <a:r>
              <a:rPr lang="en-GB" sz="3200" dirty="0">
                <a:latin typeface="Comic Sans MS"/>
                <a:ea typeface="Comic Sans MS"/>
                <a:cs typeface="Comic Sans MS"/>
                <a:sym typeface="Comic Sans MS"/>
              </a:rPr>
              <a:t>   </a:t>
            </a:r>
            <a:r>
              <a:rPr sz="3200" dirty="0">
                <a:latin typeface="Comic Sans MS"/>
                <a:ea typeface="Comic Sans MS"/>
                <a:cs typeface="Comic Sans MS"/>
                <a:sym typeface="Comic Sans MS"/>
              </a:rPr>
              <a:t>Issues which arise in school should be dealt with in school by the school</a:t>
            </a:r>
            <a:r>
              <a:rPr lang="en-GB" sz="3200" dirty="0">
                <a:latin typeface="Comic Sans MS"/>
                <a:ea typeface="Comic Sans MS"/>
                <a:cs typeface="Comic Sans MS"/>
                <a:sym typeface="Comic Sans MS"/>
              </a:rPr>
              <a:t>.</a:t>
            </a:r>
          </a:p>
          <a:p>
            <a:pPr lvl="0">
              <a:buSzTx/>
              <a:buNone/>
              <a:defRPr sz="1800"/>
            </a:pPr>
            <a:endParaRPr sz="3200" dirty="0">
              <a:latin typeface="Comic Sans MS"/>
              <a:ea typeface="Comic Sans MS"/>
              <a:cs typeface="Comic Sans MS"/>
              <a:sym typeface="Comic Sans MS"/>
            </a:endParaRPr>
          </a:p>
          <a:p>
            <a:pPr lvl="0" algn="ctr">
              <a:buSzTx/>
              <a:buNone/>
              <a:defRPr sz="1800"/>
            </a:pPr>
            <a:r>
              <a:rPr lang="en-GB" sz="3200" dirty="0">
                <a:latin typeface="Comic Sans MS"/>
                <a:ea typeface="Comic Sans MS"/>
                <a:cs typeface="Comic Sans MS"/>
                <a:sym typeface="Comic Sans MS"/>
              </a:rPr>
              <a:t>   </a:t>
            </a:r>
            <a:r>
              <a:rPr sz="3200" dirty="0">
                <a:latin typeface="Comic Sans MS"/>
                <a:ea typeface="Comic Sans MS"/>
                <a:cs typeface="Comic Sans MS"/>
                <a:sym typeface="Comic Sans MS"/>
              </a:rPr>
              <a:t>Please do not approach other parents or </a:t>
            </a:r>
            <a:r>
              <a:rPr sz="3200" b="1" u="sng" dirty="0">
                <a:latin typeface="Comic Sans MS"/>
                <a:ea typeface="Comic Sans MS"/>
                <a:cs typeface="Comic Sans MS"/>
                <a:sym typeface="Comic Sans MS"/>
              </a:rPr>
              <a:t>children</a:t>
            </a:r>
            <a:r>
              <a:rPr sz="3200" dirty="0">
                <a:latin typeface="Comic Sans MS"/>
                <a:ea typeface="Comic Sans MS"/>
                <a:cs typeface="Comic Sans MS"/>
                <a:sym typeface="Comic Sans MS"/>
              </a:rPr>
              <a:t> about incidents which have occurred in school, even if you</a:t>
            </a:r>
            <a:r>
              <a:rPr lang="en-GB" sz="3200" dirty="0">
                <a:latin typeface="Comic Sans MS"/>
                <a:ea typeface="Comic Sans MS"/>
                <a:cs typeface="Comic Sans MS"/>
                <a:sym typeface="Comic Sans MS"/>
              </a:rPr>
              <a:t> know</a:t>
            </a:r>
            <a:r>
              <a:rPr sz="3200" dirty="0">
                <a:latin typeface="Comic Sans MS"/>
                <a:ea typeface="Comic Sans MS"/>
                <a:cs typeface="Comic Sans MS"/>
                <a:sym typeface="Comic Sans MS"/>
              </a:rPr>
              <a:t> them well. </a:t>
            </a:r>
          </a:p>
        </p:txBody>
      </p:sp>
      <p:pic>
        <p:nvPicPr>
          <p:cNvPr id="3" name="Picture 2">
            <a:extLst>
              <a:ext uri="{FF2B5EF4-FFF2-40B4-BE49-F238E27FC236}">
                <a16:creationId xmlns:a16="http://schemas.microsoft.com/office/drawing/2014/main" id="{03748714-7876-4F81-95B9-81CB200EEB3F}"/>
              </a:ext>
            </a:extLst>
          </p:cNvPr>
          <p:cNvPicPr>
            <a:picLocks noChangeAspect="1"/>
          </p:cNvPicPr>
          <p:nvPr/>
        </p:nvPicPr>
        <p:blipFill>
          <a:blip r:embed="rId2"/>
          <a:stretch>
            <a:fillRect/>
          </a:stretch>
        </p:blipFill>
        <p:spPr>
          <a:xfrm>
            <a:off x="6732240" y="274637"/>
            <a:ext cx="1529031" cy="1274193"/>
          </a:xfrm>
          <a:prstGeom prst="rect">
            <a:avLst/>
          </a:prstGeom>
        </p:spPr>
      </p:pic>
    </p:spTree>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fb9fbcf8bd3ae58173b2b0079b0733ab.jpg" descr="These 29 Clever Drawings Will Make You Question Everything Wrong With The World"/>
          <p:cNvPicPr/>
          <p:nvPr/>
        </p:nvPicPr>
        <p:blipFill>
          <a:blip r:embed="rId2"/>
          <a:stretch>
            <a:fillRect/>
          </a:stretch>
        </p:blipFill>
        <p:spPr>
          <a:xfrm>
            <a:off x="323850" y="836612"/>
            <a:ext cx="3463925" cy="4987926"/>
          </a:xfrm>
          <a:prstGeom prst="rect">
            <a:avLst/>
          </a:prstGeom>
          <a:ln w="12700">
            <a:miter lim="400000"/>
          </a:ln>
        </p:spPr>
      </p:pic>
      <p:sp>
        <p:nvSpPr>
          <p:cNvPr id="30" name="Shape 30"/>
          <p:cNvSpPr/>
          <p:nvPr/>
        </p:nvSpPr>
        <p:spPr>
          <a:xfrm>
            <a:off x="4211637" y="404812"/>
            <a:ext cx="4608513" cy="43707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2400"/>
            </a:lvl1pPr>
          </a:lstStyle>
          <a:p>
            <a:pPr lvl="0">
              <a:defRPr sz="1800"/>
            </a:pPr>
            <a:r>
              <a:rPr sz="2400" dirty="0"/>
              <a:t>Social Media</a:t>
            </a:r>
          </a:p>
        </p:txBody>
      </p:sp>
      <p:sp>
        <p:nvSpPr>
          <p:cNvPr id="31" name="Shape 31"/>
          <p:cNvSpPr/>
          <p:nvPr/>
        </p:nvSpPr>
        <p:spPr>
          <a:xfrm>
            <a:off x="4356100" y="981075"/>
            <a:ext cx="4032250" cy="5570756"/>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spcBef>
                <a:spcPts val="1400"/>
              </a:spcBef>
            </a:pPr>
            <a:r>
              <a:rPr sz="2400" dirty="0"/>
              <a:t>We have an open door policy.  If  you have any concerns about the school or your child, please tell us directly. </a:t>
            </a:r>
          </a:p>
          <a:p>
            <a:pPr lvl="0">
              <a:spcBef>
                <a:spcPts val="1400"/>
              </a:spcBef>
            </a:pPr>
            <a:r>
              <a:rPr sz="2400" dirty="0"/>
              <a:t>Social media</a:t>
            </a:r>
            <a:r>
              <a:rPr lang="en-GB" sz="2400" dirty="0"/>
              <a:t>, or the playground,</a:t>
            </a:r>
            <a:r>
              <a:rPr sz="2400" dirty="0"/>
              <a:t> is not an appropriate forum to discuss issues concerning your children: it can often compound a problem and in our experience it is never part of the solution. </a:t>
            </a:r>
          </a:p>
          <a:p>
            <a:pPr lvl="0">
              <a:spcBef>
                <a:spcPts val="1000"/>
              </a:spcBef>
            </a:pPr>
            <a:endParaRPr sz="2400" dirty="0"/>
          </a:p>
        </p:txBody>
      </p:sp>
    </p:spTree>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hape 41"/>
          <p:cNvSpPr>
            <a:spLocks noGrp="1"/>
          </p:cNvSpPr>
          <p:nvPr>
            <p:ph type="title" idx="4294967295"/>
          </p:nvPr>
        </p:nvSpPr>
        <p:spPr>
          <a:xfrm>
            <a:off x="-128588" y="260349"/>
            <a:ext cx="8229601" cy="1143002"/>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Uniform and Belongings</a:t>
            </a:r>
          </a:p>
        </p:txBody>
      </p:sp>
      <p:sp>
        <p:nvSpPr>
          <p:cNvPr id="42" name="Shape 42"/>
          <p:cNvSpPr>
            <a:spLocks noGrp="1"/>
          </p:cNvSpPr>
          <p:nvPr>
            <p:ph type="body" idx="4294967295"/>
          </p:nvPr>
        </p:nvSpPr>
        <p:spPr>
          <a:xfrm>
            <a:off x="539750" y="1196752"/>
            <a:ext cx="8229600" cy="5140549"/>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marL="291465" lvl="0" indent="-291465" defTabSz="777240">
              <a:lnSpc>
                <a:spcPct val="80000"/>
              </a:lnSpc>
              <a:spcBef>
                <a:spcPts val="500"/>
              </a:spcBef>
              <a:buSzTx/>
              <a:buNone/>
              <a:defRPr sz="1800"/>
            </a:pPr>
            <a:endParaRPr lang="en-GB" sz="2380"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endParaRPr lang="en-GB" sz="2380"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r>
              <a:rPr sz="2380" dirty="0">
                <a:latin typeface="Comic Sans MS"/>
                <a:ea typeface="Comic Sans MS"/>
                <a:cs typeface="Comic Sans MS"/>
                <a:sym typeface="Comic Sans MS"/>
              </a:rPr>
              <a:t>Your child is responsible for their own belongings. </a:t>
            </a:r>
          </a:p>
          <a:p>
            <a:pPr marL="291465" lvl="0" indent="-291465" defTabSz="777240">
              <a:lnSpc>
                <a:spcPct val="80000"/>
              </a:lnSpc>
              <a:spcBef>
                <a:spcPts val="500"/>
              </a:spcBef>
              <a:buSzTx/>
              <a:buNone/>
              <a:defRPr sz="1800"/>
            </a:pPr>
            <a:r>
              <a:rPr lang="en-GB" sz="2380" dirty="0">
                <a:latin typeface="Comic Sans MS"/>
                <a:ea typeface="Comic Sans MS"/>
                <a:cs typeface="Comic Sans MS"/>
                <a:sym typeface="Comic Sans MS"/>
              </a:rPr>
              <a:t>   </a:t>
            </a:r>
          </a:p>
          <a:p>
            <a:pPr marL="291465" lvl="0" indent="-291465" defTabSz="777240">
              <a:lnSpc>
                <a:spcPct val="80000"/>
              </a:lnSpc>
              <a:spcBef>
                <a:spcPts val="500"/>
              </a:spcBef>
              <a:buSzTx/>
              <a:buNone/>
              <a:defRPr sz="1800"/>
            </a:pPr>
            <a:r>
              <a:rPr sz="2380" dirty="0">
                <a:latin typeface="Comic Sans MS"/>
                <a:ea typeface="Comic Sans MS"/>
                <a:cs typeface="Comic Sans MS"/>
                <a:sym typeface="Comic Sans MS"/>
              </a:rPr>
              <a:t>The best way to support your child in doing this is to</a:t>
            </a:r>
            <a:endParaRPr lang="en-GB" sz="2380"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r>
              <a:rPr sz="2380" dirty="0">
                <a:latin typeface="Comic Sans MS"/>
                <a:ea typeface="Comic Sans MS"/>
                <a:cs typeface="Comic Sans MS"/>
                <a:sym typeface="Comic Sans MS"/>
              </a:rPr>
              <a:t>ensure that every item brought into school is clearly</a:t>
            </a:r>
            <a:endParaRPr lang="en-GB" sz="2380"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r>
              <a:rPr sz="2380" dirty="0">
                <a:latin typeface="Comic Sans MS"/>
                <a:ea typeface="Comic Sans MS"/>
                <a:cs typeface="Comic Sans MS"/>
                <a:sym typeface="Comic Sans MS"/>
              </a:rPr>
              <a:t>labelled. </a:t>
            </a:r>
          </a:p>
          <a:p>
            <a:pPr marL="291465" lvl="0" indent="-291465" defTabSz="777240">
              <a:lnSpc>
                <a:spcPct val="80000"/>
              </a:lnSpc>
              <a:spcBef>
                <a:spcPts val="500"/>
              </a:spcBef>
              <a:buSzTx/>
              <a:buNone/>
              <a:defRPr sz="1800"/>
            </a:pPr>
            <a:endParaRPr sz="2380"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r>
              <a:rPr sz="2380" dirty="0">
                <a:latin typeface="Comic Sans MS"/>
                <a:ea typeface="Comic Sans MS"/>
                <a:cs typeface="Comic Sans MS"/>
                <a:sym typeface="Comic Sans MS"/>
              </a:rPr>
              <a:t>Water bottles should be brought into school </a:t>
            </a:r>
            <a:r>
              <a:rPr sz="2380" b="1" dirty="0">
                <a:latin typeface="Comic Sans MS"/>
                <a:ea typeface="Comic Sans MS"/>
                <a:cs typeface="Comic Sans MS"/>
                <a:sym typeface="Comic Sans MS"/>
              </a:rPr>
              <a:t>every day </a:t>
            </a:r>
            <a:endParaRPr lang="en-GB" sz="2380" b="1"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r>
              <a:rPr sz="2380" dirty="0">
                <a:latin typeface="Comic Sans MS"/>
                <a:ea typeface="Comic Sans MS"/>
                <a:cs typeface="Comic Sans MS"/>
                <a:sym typeface="Comic Sans MS"/>
              </a:rPr>
              <a:t>( </a:t>
            </a:r>
            <a:r>
              <a:rPr lang="en-GB" sz="2380" dirty="0">
                <a:latin typeface="Comic Sans MS"/>
                <a:ea typeface="Comic Sans MS"/>
                <a:cs typeface="Comic Sans MS"/>
                <a:sym typeface="Comic Sans MS"/>
              </a:rPr>
              <a:t>with </a:t>
            </a:r>
            <a:r>
              <a:rPr sz="2380" dirty="0">
                <a:latin typeface="Comic Sans MS"/>
                <a:ea typeface="Comic Sans MS"/>
                <a:cs typeface="Comic Sans MS"/>
                <a:sym typeface="Comic Sans MS"/>
              </a:rPr>
              <a:t>just water please)</a:t>
            </a:r>
            <a:r>
              <a:rPr lang="en-GB" sz="2380" dirty="0">
                <a:latin typeface="Comic Sans MS"/>
                <a:ea typeface="Comic Sans MS"/>
                <a:cs typeface="Comic Sans MS"/>
                <a:sym typeface="Comic Sans MS"/>
              </a:rPr>
              <a:t>.</a:t>
            </a:r>
            <a:endParaRPr sz="2380"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endParaRPr sz="2380" dirty="0">
              <a:latin typeface="Comic Sans MS"/>
              <a:ea typeface="Comic Sans MS"/>
              <a:cs typeface="Comic Sans MS"/>
              <a:sym typeface="Comic Sans MS"/>
            </a:endParaRPr>
          </a:p>
        </p:txBody>
      </p:sp>
      <p:pic>
        <p:nvPicPr>
          <p:cNvPr id="43" name="ANd9GcTR7QRMgvgFaoLFG-N9ks8MdFmd5C5bcM5mJ-im_NmqmCW5vG1R.jpg" descr="ANd9GcTR7QRMgvgFaoLFG-N9ks8MdFmd5C5bcM5mJ-im_NmqmCW5vG1R"/>
          <p:cNvPicPr/>
          <p:nvPr/>
        </p:nvPicPr>
        <p:blipFill>
          <a:blip r:embed="rId2"/>
          <a:stretch>
            <a:fillRect/>
          </a:stretch>
        </p:blipFill>
        <p:spPr>
          <a:xfrm>
            <a:off x="2654064" y="5236344"/>
            <a:ext cx="2664296" cy="1361307"/>
          </a:xfrm>
          <a:prstGeom prst="rect">
            <a:avLst/>
          </a:prstGeom>
          <a:ln w="12700">
            <a:miter lim="400000"/>
          </a:ln>
        </p:spPr>
      </p:pic>
    </p:spTree>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58551-4146-47C5-A4E9-39858A6D3FEF}"/>
              </a:ext>
            </a:extLst>
          </p:cNvPr>
          <p:cNvSpPr>
            <a:spLocks noGrp="1"/>
          </p:cNvSpPr>
          <p:nvPr>
            <p:ph type="title"/>
          </p:nvPr>
        </p:nvSpPr>
        <p:spPr>
          <a:xfrm>
            <a:off x="457200" y="548680"/>
            <a:ext cx="8229600" cy="2088232"/>
          </a:xfrm>
        </p:spPr>
        <p:txBody>
          <a:bodyPr/>
          <a:lstStyle/>
          <a:p>
            <a:br>
              <a:rPr lang="en-GB" b="1" u="sng" dirty="0">
                <a:solidFill>
                  <a:srgbClr val="FF0000"/>
                </a:solidFill>
                <a:latin typeface="Comic Sans MS"/>
                <a:ea typeface="Comic Sans MS"/>
                <a:cs typeface="Comic Sans MS"/>
                <a:sym typeface="Comic Sans MS"/>
              </a:rPr>
            </a:br>
            <a:r>
              <a:rPr lang="en-GB" b="1" u="sng" dirty="0">
                <a:solidFill>
                  <a:srgbClr val="FF0000"/>
                </a:solidFill>
                <a:latin typeface="Comic Sans MS"/>
                <a:ea typeface="Comic Sans MS"/>
                <a:cs typeface="Comic Sans MS"/>
                <a:sym typeface="Comic Sans MS"/>
              </a:rPr>
              <a:t>Our P.E. Days:</a:t>
            </a:r>
            <a:br>
              <a:rPr lang="en-GB" b="1" u="sng" dirty="0">
                <a:solidFill>
                  <a:srgbClr val="FF0000"/>
                </a:solidFill>
                <a:latin typeface="Comic Sans MS"/>
                <a:ea typeface="Comic Sans MS"/>
                <a:cs typeface="Comic Sans MS"/>
                <a:sym typeface="Comic Sans MS"/>
              </a:rPr>
            </a:br>
            <a:r>
              <a:rPr lang="en-GB" b="1" u="sng" dirty="0">
                <a:solidFill>
                  <a:srgbClr val="FF0000"/>
                </a:solidFill>
                <a:latin typeface="Comic Sans MS"/>
                <a:ea typeface="Comic Sans MS"/>
                <a:cs typeface="Comic Sans MS"/>
                <a:sym typeface="Comic Sans MS"/>
              </a:rPr>
              <a:t> </a:t>
            </a:r>
            <a:endParaRPr lang="en-GB" dirty="0"/>
          </a:p>
        </p:txBody>
      </p:sp>
      <p:sp>
        <p:nvSpPr>
          <p:cNvPr id="3" name="Text Placeholder 2">
            <a:extLst>
              <a:ext uri="{FF2B5EF4-FFF2-40B4-BE49-F238E27FC236}">
                <a16:creationId xmlns:a16="http://schemas.microsoft.com/office/drawing/2014/main" id="{188B5B39-F21A-42F2-910E-B296F042AFC6}"/>
              </a:ext>
            </a:extLst>
          </p:cNvPr>
          <p:cNvSpPr>
            <a:spLocks noGrp="1"/>
          </p:cNvSpPr>
          <p:nvPr>
            <p:ph type="body" idx="1"/>
          </p:nvPr>
        </p:nvSpPr>
        <p:spPr>
          <a:xfrm>
            <a:off x="457200" y="936104"/>
            <a:ext cx="8363272" cy="5949280"/>
          </a:xfrm>
        </p:spPr>
        <p:txBody>
          <a:bodyPr/>
          <a:lstStyle/>
          <a:p>
            <a:pPr marL="291465" lvl="0" indent="-291465" algn="ctr"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algn="ctr"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algn="ctr"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algn="ctr"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algn="ctr" defTabSz="777240">
              <a:lnSpc>
                <a:spcPct val="80000"/>
              </a:lnSpc>
              <a:spcBef>
                <a:spcPts val="500"/>
              </a:spcBef>
              <a:buSzTx/>
              <a:buNone/>
              <a:defRPr sz="1800"/>
            </a:pPr>
            <a:r>
              <a:rPr lang="en-GB" sz="2800" dirty="0">
                <a:latin typeface="Comic Sans MS"/>
                <a:ea typeface="Comic Sans MS"/>
                <a:cs typeface="Comic Sans MS"/>
                <a:sym typeface="Comic Sans MS"/>
              </a:rPr>
              <a:t>Scheduled for Mon &amp; Wed.</a:t>
            </a:r>
          </a:p>
          <a:p>
            <a:pPr marL="291465" lvl="0" indent="-291465" algn="ctr"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algn="ctr" defTabSz="777240">
              <a:lnSpc>
                <a:spcPct val="80000"/>
              </a:lnSpc>
              <a:spcBef>
                <a:spcPts val="500"/>
              </a:spcBef>
              <a:buSzTx/>
              <a:buNone/>
              <a:defRPr sz="1800"/>
            </a:pPr>
            <a:r>
              <a:rPr lang="en-GB" sz="2800" dirty="0">
                <a:latin typeface="Comic Sans MS"/>
                <a:ea typeface="Comic Sans MS"/>
                <a:cs typeface="Comic Sans MS"/>
                <a:sym typeface="Comic Sans MS"/>
              </a:rPr>
              <a:t>All kits to be in school on Monday and kits brought home on Thursday. </a:t>
            </a:r>
          </a:p>
          <a:p>
            <a:pPr marL="291465" lvl="0" indent="-291465" algn="ctr"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algn="ctr" defTabSz="777240">
              <a:lnSpc>
                <a:spcPct val="80000"/>
              </a:lnSpc>
              <a:spcBef>
                <a:spcPts val="500"/>
              </a:spcBef>
              <a:buSzTx/>
              <a:buNone/>
              <a:defRPr sz="1800"/>
            </a:pPr>
            <a:r>
              <a:rPr lang="en-GB" sz="2800" b="1" dirty="0">
                <a:latin typeface="Comic Sans MS"/>
                <a:ea typeface="Comic Sans MS"/>
                <a:cs typeface="Comic Sans MS"/>
                <a:sym typeface="Comic Sans MS"/>
              </a:rPr>
              <a:t>All</a:t>
            </a:r>
            <a:r>
              <a:rPr lang="en-GB" sz="2800" dirty="0">
                <a:latin typeface="Comic Sans MS"/>
                <a:ea typeface="Comic Sans MS"/>
                <a:cs typeface="Comic Sans MS"/>
                <a:sym typeface="Comic Sans MS"/>
              </a:rPr>
              <a:t> children to wear their PE kits on Friday</a:t>
            </a:r>
          </a:p>
          <a:p>
            <a:pPr marL="291465" lvl="0" indent="-291465" algn="ctr" defTabSz="777240">
              <a:lnSpc>
                <a:spcPct val="80000"/>
              </a:lnSpc>
              <a:spcBef>
                <a:spcPts val="500"/>
              </a:spcBef>
              <a:buSzTx/>
              <a:buNone/>
              <a:defRPr sz="1800"/>
            </a:pPr>
            <a:r>
              <a:rPr lang="en-GB" sz="2800" dirty="0">
                <a:latin typeface="Comic Sans MS"/>
                <a:ea typeface="Comic Sans MS"/>
                <a:cs typeface="Comic Sans MS"/>
                <a:sym typeface="Comic Sans MS"/>
              </a:rPr>
              <a:t>for Fit Friday. </a:t>
            </a:r>
          </a:p>
          <a:p>
            <a:pPr marL="291465" lvl="0" indent="-291465" algn="ctr"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algn="ctr"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endParaRPr lang="en-GB" sz="2800" dirty="0">
              <a:latin typeface="Comic Sans MS"/>
              <a:ea typeface="Comic Sans MS"/>
              <a:cs typeface="Comic Sans MS"/>
              <a:sym typeface="Comic Sans MS"/>
            </a:endParaRPr>
          </a:p>
          <a:p>
            <a:pPr marL="291465" lvl="0" indent="-291465" defTabSz="777240">
              <a:lnSpc>
                <a:spcPct val="80000"/>
              </a:lnSpc>
              <a:spcBef>
                <a:spcPts val="500"/>
              </a:spcBef>
              <a:buSzTx/>
              <a:buNone/>
              <a:defRPr sz="1800"/>
            </a:pPr>
            <a:r>
              <a:rPr lang="en-GB" sz="2800" dirty="0">
                <a:latin typeface="Comic Sans MS"/>
                <a:ea typeface="Comic Sans MS"/>
                <a:cs typeface="Comic Sans MS"/>
                <a:sym typeface="Comic Sans MS"/>
              </a:rPr>
              <a:t> </a:t>
            </a:r>
          </a:p>
          <a:p>
            <a:pPr marL="291465" lvl="0" indent="-291465" defTabSz="777240">
              <a:lnSpc>
                <a:spcPct val="80000"/>
              </a:lnSpc>
              <a:spcBef>
                <a:spcPts val="500"/>
              </a:spcBef>
              <a:buSzTx/>
              <a:buNone/>
              <a:defRPr sz="1800"/>
            </a:pPr>
            <a:endParaRPr lang="en-GB" sz="2800" dirty="0">
              <a:latin typeface="Comic Sans MS"/>
              <a:ea typeface="Comic Sans MS"/>
              <a:cs typeface="Comic Sans MS"/>
              <a:sym typeface="Comic Sans MS"/>
            </a:endParaRPr>
          </a:p>
          <a:p>
            <a:endParaRPr lang="en-GB" dirty="0"/>
          </a:p>
        </p:txBody>
      </p:sp>
      <p:pic>
        <p:nvPicPr>
          <p:cNvPr id="4" name="Picture 3">
            <a:extLst>
              <a:ext uri="{FF2B5EF4-FFF2-40B4-BE49-F238E27FC236}">
                <a16:creationId xmlns:a16="http://schemas.microsoft.com/office/drawing/2014/main" id="{57966B0C-DF0C-411B-B448-C178757501D3}"/>
              </a:ext>
            </a:extLst>
          </p:cNvPr>
          <p:cNvPicPr>
            <a:picLocks noChangeAspect="1"/>
          </p:cNvPicPr>
          <p:nvPr/>
        </p:nvPicPr>
        <p:blipFill>
          <a:blip r:embed="rId2"/>
          <a:stretch>
            <a:fillRect/>
          </a:stretch>
        </p:blipFill>
        <p:spPr>
          <a:xfrm>
            <a:off x="179512" y="186848"/>
            <a:ext cx="2037542" cy="909346"/>
          </a:xfrm>
          <a:prstGeom prst="rect">
            <a:avLst/>
          </a:prstGeom>
        </p:spPr>
      </p:pic>
    </p:spTree>
    <p:extLst>
      <p:ext uri="{BB962C8B-B14F-4D97-AF65-F5344CB8AC3E}">
        <p14:creationId xmlns:p14="http://schemas.microsoft.com/office/powerpoint/2010/main" val="332652684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Shape 46"/>
          <p:cNvSpPr>
            <a:spLocks noGrp="1"/>
          </p:cNvSpPr>
          <p:nvPr>
            <p:ph type="title" idx="4294967295"/>
          </p:nvPr>
        </p:nvSpPr>
        <p:spPr>
          <a:xfrm>
            <a:off x="457200" y="274637"/>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Independence </a:t>
            </a:r>
          </a:p>
        </p:txBody>
      </p:sp>
      <p:sp>
        <p:nvSpPr>
          <p:cNvPr id="47" name="Shape 47"/>
          <p:cNvSpPr>
            <a:spLocks noGrp="1"/>
          </p:cNvSpPr>
          <p:nvPr>
            <p:ph type="body" idx="4294967295"/>
          </p:nvPr>
        </p:nvSpPr>
        <p:spPr>
          <a:xfrm>
            <a:off x="3995737" y="1600200"/>
            <a:ext cx="4896743" cy="4525963"/>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Pack</a:t>
            </a:r>
            <a:r>
              <a:rPr lang="en-GB" sz="2208" dirty="0">
                <a:latin typeface="Comic Sans MS"/>
                <a:ea typeface="Comic Sans MS"/>
                <a:cs typeface="Comic Sans MS"/>
                <a:sym typeface="Comic Sans MS"/>
              </a:rPr>
              <a:t> </a:t>
            </a:r>
            <a:r>
              <a:rPr sz="2208" dirty="0">
                <a:latin typeface="Comic Sans MS"/>
                <a:ea typeface="Comic Sans MS"/>
                <a:cs typeface="Comic Sans MS"/>
                <a:sym typeface="Comic Sans MS"/>
              </a:rPr>
              <a:t>/ empty own bag</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Filling own water bottle</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Take responsibility for letters</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Taking care of own belongings</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Labelling own belongings</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Doing homework without reminders</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lvl="0" defTabSz="841247">
              <a:spcBef>
                <a:spcPts val="500"/>
              </a:spcBef>
              <a:buSzTx/>
              <a:buFont typeface="Arial" panose="020B0604020202020204" pitchFamily="34" charset="0"/>
              <a:buChar char="•"/>
              <a:defRPr sz="1800"/>
            </a:pPr>
            <a:r>
              <a:rPr sz="2208" dirty="0">
                <a:latin typeface="Comic Sans MS"/>
                <a:ea typeface="Comic Sans MS"/>
                <a:cs typeface="Comic Sans MS"/>
                <a:sym typeface="Comic Sans MS"/>
              </a:rPr>
              <a:t>Completing homework tasks independently</a:t>
            </a:r>
            <a:r>
              <a:rPr lang="en-GB" sz="2208" dirty="0">
                <a:latin typeface="Comic Sans MS"/>
                <a:ea typeface="Comic Sans MS"/>
                <a:cs typeface="Comic Sans MS"/>
                <a:sym typeface="Comic Sans MS"/>
              </a:rPr>
              <a:t> – nothing new is set for homework, it is consolidation of class learning.</a:t>
            </a:r>
            <a:endParaRPr sz="2208" dirty="0">
              <a:latin typeface="Comic Sans MS"/>
              <a:ea typeface="Comic Sans MS"/>
              <a:cs typeface="Comic Sans MS"/>
              <a:sym typeface="Comic Sans MS"/>
            </a:endParaRPr>
          </a:p>
        </p:txBody>
      </p:sp>
      <p:pic>
        <p:nvPicPr>
          <p:cNvPr id="48" name="Ride-Bike.png" descr="Ride-Bike"/>
          <p:cNvPicPr/>
          <p:nvPr/>
        </p:nvPicPr>
        <p:blipFill>
          <a:blip r:embed="rId2"/>
          <a:stretch>
            <a:fillRect/>
          </a:stretch>
        </p:blipFill>
        <p:spPr>
          <a:xfrm>
            <a:off x="827087" y="1844675"/>
            <a:ext cx="2962276" cy="3629025"/>
          </a:xfrm>
          <a:prstGeom prst="rect">
            <a:avLst/>
          </a:prstGeom>
          <a:ln w="12700">
            <a:miter lim="400000"/>
          </a:ln>
        </p:spPr>
      </p:pic>
    </p:spTree>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title" idx="4294967295"/>
          </p:nvPr>
        </p:nvSpPr>
        <p:spPr>
          <a:xfrm>
            <a:off x="457200" y="274637"/>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lang="en-GB" sz="4400" dirty="0"/>
              <a:t>Learning equipment </a:t>
            </a:r>
            <a:endParaRPr sz="4400" dirty="0"/>
          </a:p>
        </p:txBody>
      </p:sp>
      <p:sp>
        <p:nvSpPr>
          <p:cNvPr id="51" name="Shape 51"/>
          <p:cNvSpPr>
            <a:spLocks noGrp="1"/>
          </p:cNvSpPr>
          <p:nvPr>
            <p:ph type="body" idx="4294967295"/>
          </p:nvPr>
        </p:nvSpPr>
        <p:spPr>
          <a:xfrm>
            <a:off x="611560" y="1268760"/>
            <a:ext cx="8352928" cy="5112916"/>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lvl="0">
              <a:lnSpc>
                <a:spcPct val="90000"/>
              </a:lnSpc>
              <a:spcBef>
                <a:spcPts val="500"/>
              </a:spcBef>
              <a:buSzTx/>
              <a:buNone/>
              <a:defRPr sz="1800"/>
            </a:pPr>
            <a:r>
              <a:rPr lang="en-GB" sz="2400" dirty="0">
                <a:latin typeface="Comic Sans MS"/>
                <a:ea typeface="Comic Sans MS"/>
                <a:cs typeface="Comic Sans MS"/>
                <a:sym typeface="Comic Sans MS"/>
              </a:rPr>
              <a:t>Please could your child bring in a </a:t>
            </a:r>
            <a:r>
              <a:rPr lang="en-GB" sz="2400" b="1" dirty="0">
                <a:latin typeface="Comic Sans MS"/>
                <a:ea typeface="Comic Sans MS"/>
                <a:cs typeface="Comic Sans MS"/>
                <a:sym typeface="Comic Sans MS"/>
              </a:rPr>
              <a:t>small</a:t>
            </a:r>
            <a:r>
              <a:rPr lang="en-GB" sz="2400" dirty="0">
                <a:latin typeface="Comic Sans MS"/>
                <a:ea typeface="Comic Sans MS"/>
                <a:cs typeface="Comic Sans MS"/>
                <a:sym typeface="Comic Sans MS"/>
              </a:rPr>
              <a:t> labelled pencil case</a:t>
            </a:r>
          </a:p>
          <a:p>
            <a:pPr lvl="0">
              <a:lnSpc>
                <a:spcPct val="90000"/>
              </a:lnSpc>
              <a:spcBef>
                <a:spcPts val="500"/>
              </a:spcBef>
              <a:buSzTx/>
              <a:buNone/>
              <a:defRPr sz="1800"/>
            </a:pPr>
            <a:endParaRPr lang="en-GB" sz="2400" dirty="0">
              <a:latin typeface="Comic Sans MS"/>
              <a:ea typeface="Comic Sans MS"/>
              <a:cs typeface="Comic Sans MS"/>
              <a:sym typeface="Comic Sans MS"/>
            </a:endParaRPr>
          </a:p>
          <a:p>
            <a:pPr lvl="0">
              <a:lnSpc>
                <a:spcPct val="90000"/>
              </a:lnSpc>
              <a:spcBef>
                <a:spcPts val="500"/>
              </a:spcBef>
              <a:buSzTx/>
              <a:buNone/>
              <a:defRPr sz="1800"/>
            </a:pPr>
            <a:r>
              <a:rPr sz="2400" dirty="0">
                <a:latin typeface="Comic Sans MS"/>
                <a:ea typeface="Comic Sans MS"/>
                <a:cs typeface="Comic Sans MS"/>
                <a:sym typeface="Comic Sans MS"/>
              </a:rPr>
              <a:t>Items that would be very useful </a:t>
            </a:r>
            <a:r>
              <a:rPr lang="en-GB" sz="2400" dirty="0">
                <a:latin typeface="Comic Sans MS"/>
                <a:ea typeface="Comic Sans MS"/>
                <a:cs typeface="Comic Sans MS"/>
                <a:sym typeface="Comic Sans MS"/>
              </a:rPr>
              <a:t>for</a:t>
            </a:r>
            <a:r>
              <a:rPr sz="2400" dirty="0">
                <a:latin typeface="Comic Sans MS"/>
                <a:ea typeface="Comic Sans MS"/>
                <a:cs typeface="Comic Sans MS"/>
                <a:sym typeface="Comic Sans MS"/>
              </a:rPr>
              <a:t> your child : </a:t>
            </a:r>
          </a:p>
          <a:p>
            <a:pPr marL="457200" lvl="0" indent="-457200">
              <a:lnSpc>
                <a:spcPct val="90000"/>
              </a:lnSpc>
              <a:spcBef>
                <a:spcPts val="500"/>
              </a:spcBef>
              <a:buSzTx/>
              <a:buFont typeface="+mj-lt"/>
              <a:buAutoNum type="arabicPeriod"/>
              <a:defRPr sz="1800"/>
            </a:pPr>
            <a:r>
              <a:rPr sz="2400" dirty="0">
                <a:latin typeface="Comic Sans MS"/>
                <a:ea typeface="Comic Sans MS"/>
                <a:cs typeface="Comic Sans MS"/>
                <a:sym typeface="Comic Sans MS"/>
              </a:rPr>
              <a:t>pencils</a:t>
            </a:r>
          </a:p>
          <a:p>
            <a:pPr marL="457200" lvl="0" indent="-457200">
              <a:lnSpc>
                <a:spcPct val="90000"/>
              </a:lnSpc>
              <a:spcBef>
                <a:spcPts val="500"/>
              </a:spcBef>
              <a:buSzTx/>
              <a:buFont typeface="+mj-lt"/>
              <a:buAutoNum type="arabicPeriod"/>
              <a:defRPr sz="1800"/>
            </a:pPr>
            <a:r>
              <a:rPr sz="2400" dirty="0">
                <a:latin typeface="Comic Sans MS"/>
                <a:ea typeface="Comic Sans MS"/>
                <a:cs typeface="Comic Sans MS"/>
                <a:sym typeface="Comic Sans MS"/>
              </a:rPr>
              <a:t>a sharpener</a:t>
            </a:r>
          </a:p>
          <a:p>
            <a:pPr marL="457200" lvl="0" indent="-457200">
              <a:lnSpc>
                <a:spcPct val="90000"/>
              </a:lnSpc>
              <a:spcBef>
                <a:spcPts val="500"/>
              </a:spcBef>
              <a:buSzTx/>
              <a:buFont typeface="+mj-lt"/>
              <a:buAutoNum type="arabicPeriod"/>
              <a:defRPr sz="1800"/>
            </a:pPr>
            <a:r>
              <a:rPr sz="2400" dirty="0">
                <a:latin typeface="Comic Sans MS"/>
                <a:ea typeface="Comic Sans MS"/>
                <a:cs typeface="Comic Sans MS"/>
                <a:sym typeface="Comic Sans MS"/>
              </a:rPr>
              <a:t>a rubber</a:t>
            </a:r>
            <a:r>
              <a:rPr lang="en-GB" sz="2400" dirty="0">
                <a:latin typeface="Comic Sans MS"/>
                <a:ea typeface="Comic Sans MS"/>
                <a:cs typeface="Comic Sans MS"/>
                <a:sym typeface="Comic Sans MS"/>
              </a:rPr>
              <a:t> (Art)</a:t>
            </a:r>
          </a:p>
          <a:p>
            <a:pPr marL="457200" lvl="0" indent="-457200">
              <a:lnSpc>
                <a:spcPct val="90000"/>
              </a:lnSpc>
              <a:spcBef>
                <a:spcPts val="500"/>
              </a:spcBef>
              <a:buSzTx/>
              <a:buFont typeface="+mj-lt"/>
              <a:buAutoNum type="arabicPeriod"/>
              <a:defRPr sz="1800"/>
            </a:pPr>
            <a:r>
              <a:rPr lang="en-GB" sz="2400" dirty="0">
                <a:latin typeface="Comic Sans MS"/>
                <a:ea typeface="Comic Sans MS"/>
                <a:cs typeface="Comic Sans MS"/>
                <a:sym typeface="Comic Sans MS"/>
              </a:rPr>
              <a:t>coloured pencils</a:t>
            </a:r>
          </a:p>
          <a:p>
            <a:pPr marL="457200" lvl="0" indent="-457200">
              <a:lnSpc>
                <a:spcPct val="90000"/>
              </a:lnSpc>
              <a:spcBef>
                <a:spcPts val="500"/>
              </a:spcBef>
              <a:buSzTx/>
              <a:buFont typeface="+mj-lt"/>
              <a:buAutoNum type="arabicPeriod"/>
              <a:defRPr sz="1800"/>
            </a:pPr>
            <a:r>
              <a:rPr lang="en-GB" sz="2400" dirty="0">
                <a:latin typeface="Comic Sans MS"/>
                <a:ea typeface="Comic Sans MS"/>
                <a:cs typeface="Comic Sans MS"/>
                <a:sym typeface="Comic Sans MS"/>
              </a:rPr>
              <a:t>whiteboard pen</a:t>
            </a:r>
          </a:p>
          <a:p>
            <a:pPr marL="457200" lvl="0" indent="-457200">
              <a:lnSpc>
                <a:spcPct val="90000"/>
              </a:lnSpc>
              <a:spcBef>
                <a:spcPts val="500"/>
              </a:spcBef>
              <a:buSzTx/>
              <a:buFont typeface="+mj-lt"/>
              <a:buAutoNum type="arabicPeriod"/>
              <a:defRPr sz="1800"/>
            </a:pPr>
            <a:r>
              <a:rPr lang="en-GB" sz="2400" dirty="0">
                <a:latin typeface="Comic Sans MS"/>
                <a:ea typeface="Comic Sans MS"/>
                <a:cs typeface="Comic Sans MS"/>
                <a:sym typeface="Comic Sans MS"/>
              </a:rPr>
              <a:t>Ruler</a:t>
            </a:r>
          </a:p>
          <a:p>
            <a:pPr marL="457200" lvl="0" indent="-457200">
              <a:lnSpc>
                <a:spcPct val="90000"/>
              </a:lnSpc>
              <a:spcBef>
                <a:spcPts val="500"/>
              </a:spcBef>
              <a:buSzTx/>
              <a:buFont typeface="+mj-lt"/>
              <a:buAutoNum type="arabicPeriod"/>
              <a:defRPr sz="1800"/>
            </a:pPr>
            <a:r>
              <a:rPr lang="en-GB" sz="2400" dirty="0">
                <a:latin typeface="Comic Sans MS"/>
                <a:ea typeface="Comic Sans MS Bold"/>
                <a:cs typeface="Comic Sans MS Bold"/>
                <a:sym typeface="Comic Sans MS"/>
              </a:rPr>
              <a:t>Glue stick</a:t>
            </a:r>
            <a:endParaRPr sz="2400" dirty="0">
              <a:latin typeface="Comic Sans MS Bold"/>
              <a:ea typeface="Comic Sans MS Bold"/>
              <a:cs typeface="Comic Sans MS Bold"/>
              <a:sym typeface="Comic Sans MS Bold"/>
            </a:endParaRPr>
          </a:p>
          <a:p>
            <a:pPr lvl="0">
              <a:lnSpc>
                <a:spcPct val="90000"/>
              </a:lnSpc>
              <a:buSzTx/>
              <a:buNone/>
              <a:defRPr sz="1800"/>
            </a:pPr>
            <a:endParaRPr sz="2400" dirty="0">
              <a:latin typeface="Comic Sans MS"/>
              <a:ea typeface="Comic Sans MS"/>
              <a:cs typeface="Comic Sans MS"/>
              <a:sym typeface="Comic Sans MS"/>
            </a:endParaRPr>
          </a:p>
          <a:p>
            <a:pPr lvl="0">
              <a:lnSpc>
                <a:spcPct val="90000"/>
              </a:lnSpc>
              <a:spcBef>
                <a:spcPts val="500"/>
              </a:spcBef>
              <a:buSzTx/>
              <a:buNone/>
              <a:defRPr sz="1800"/>
            </a:pPr>
            <a:endParaRPr lang="en-GB" sz="2400" dirty="0">
              <a:latin typeface="Comic Sans MS"/>
              <a:ea typeface="Comic Sans MS"/>
              <a:cs typeface="Comic Sans MS"/>
              <a:sym typeface="Comic Sans MS"/>
            </a:endParaRPr>
          </a:p>
          <a:p>
            <a:pPr lvl="0">
              <a:lnSpc>
                <a:spcPct val="90000"/>
              </a:lnSpc>
              <a:spcBef>
                <a:spcPts val="500"/>
              </a:spcBef>
              <a:buSzTx/>
              <a:buNone/>
              <a:defRPr sz="1800"/>
            </a:pPr>
            <a:r>
              <a:rPr sz="2400" dirty="0">
                <a:latin typeface="Comic Sans MS"/>
                <a:ea typeface="Comic Sans MS"/>
                <a:cs typeface="Comic Sans MS"/>
                <a:sym typeface="Comic Sans MS"/>
              </a:rPr>
              <a:t>Please ensure all items are labelled. </a:t>
            </a:r>
          </a:p>
        </p:txBody>
      </p:sp>
      <p:pic>
        <p:nvPicPr>
          <p:cNvPr id="52" name="School-Supplies.jpg" descr="School-Supplies"/>
          <p:cNvPicPr/>
          <p:nvPr/>
        </p:nvPicPr>
        <p:blipFill>
          <a:blip r:embed="rId2"/>
          <a:stretch>
            <a:fillRect/>
          </a:stretch>
        </p:blipFill>
        <p:spPr>
          <a:xfrm>
            <a:off x="4010940" y="2708921"/>
            <a:ext cx="3620542" cy="2598714"/>
          </a:xfrm>
          <a:prstGeom prst="rect">
            <a:avLst/>
          </a:prstGeom>
          <a:ln w="12700">
            <a:miter lim="400000"/>
          </a:ln>
        </p:spPr>
      </p:pic>
    </p:spTree>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rtl="0">
              <a:defRPr/>
            </a:pPr>
            <a:endParaRPr lang="en-US" sz="1350" kern="1200">
              <a:solidFill>
                <a:prstClr val="white"/>
              </a:solidFill>
              <a:latin typeface="Calibri" panose="020F0502020204030204"/>
            </a:endParaRPr>
          </a:p>
        </p:txBody>
      </p:sp>
      <p:sp>
        <p:nvSpPr>
          <p:cNvPr id="2" name="Title 1">
            <a:extLst>
              <a:ext uri="{FF2B5EF4-FFF2-40B4-BE49-F238E27FC236}">
                <a16:creationId xmlns:a16="http://schemas.microsoft.com/office/drawing/2014/main" id="{0956F8D4-A246-7845-BFFE-F5646B87325D}"/>
              </a:ext>
            </a:extLst>
          </p:cNvPr>
          <p:cNvSpPr>
            <a:spLocks noGrp="1"/>
          </p:cNvSpPr>
          <p:nvPr>
            <p:ph type="title"/>
          </p:nvPr>
        </p:nvSpPr>
        <p:spPr>
          <a:xfrm>
            <a:off x="182379" y="2163487"/>
            <a:ext cx="2736829" cy="4290947"/>
          </a:xfrm>
        </p:spPr>
        <p:txBody>
          <a:bodyPr vert="horz" lIns="68580" tIns="34290" rIns="68580" bIns="34290" rtlCol="0" anchor="ctr">
            <a:normAutofit/>
          </a:bodyPr>
          <a:lstStyle/>
          <a:p>
            <a:pPr algn="ctr"/>
            <a:r>
              <a:rPr lang="en-US" sz="4050" dirty="0"/>
              <a:t>St Margaret Clitherow School Rules</a:t>
            </a:r>
          </a:p>
        </p:txBody>
      </p:sp>
      <p:sp>
        <p:nvSpPr>
          <p:cNvPr id="13"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20588" y="3454289"/>
            <a:ext cx="4057650" cy="13716"/>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rtl="0">
              <a:defRPr/>
            </a:pPr>
            <a:endParaRPr lang="en-US" sz="1350" kern="1200">
              <a:solidFill>
                <a:prstClr val="white"/>
              </a:solidFill>
              <a:latin typeface="Calibri" panose="020F0502020204030204"/>
            </a:endParaRPr>
          </a:p>
        </p:txBody>
      </p:sp>
      <p:graphicFrame>
        <p:nvGraphicFramePr>
          <p:cNvPr id="7" name="TextBox 4">
            <a:extLst>
              <a:ext uri="{FF2B5EF4-FFF2-40B4-BE49-F238E27FC236}">
                <a16:creationId xmlns:a16="http://schemas.microsoft.com/office/drawing/2014/main" id="{E449EC3F-83D9-0E55-A653-E1DC1E586DAD}"/>
              </a:ext>
            </a:extLst>
          </p:cNvPr>
          <p:cNvGraphicFramePr/>
          <p:nvPr>
            <p:extLst/>
          </p:nvPr>
        </p:nvGraphicFramePr>
        <p:xfrm>
          <a:off x="3486014" y="1337867"/>
          <a:ext cx="5175384" cy="41521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3B757417-0438-0448-8FE4-5C713658B412}"/>
              </a:ext>
            </a:extLst>
          </p:cNvPr>
          <p:cNvPicPr>
            <a:picLocks noChangeAspect="1"/>
          </p:cNvPicPr>
          <p:nvPr/>
        </p:nvPicPr>
        <p:blipFill>
          <a:blip r:embed="rId7"/>
          <a:stretch>
            <a:fillRect/>
          </a:stretch>
        </p:blipFill>
        <p:spPr>
          <a:xfrm>
            <a:off x="533056" y="1337867"/>
            <a:ext cx="1819346" cy="1839515"/>
          </a:xfrm>
          <a:prstGeom prst="rect">
            <a:avLst/>
          </a:prstGeom>
        </p:spPr>
      </p:pic>
    </p:spTree>
    <p:extLst>
      <p:ext uri="{BB962C8B-B14F-4D97-AF65-F5344CB8AC3E}">
        <p14:creationId xmlns:p14="http://schemas.microsoft.com/office/powerpoint/2010/main" val="527150758"/>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rtl="0">
              <a:defRPr/>
            </a:pPr>
            <a:endParaRPr lang="en-US" sz="1350" kern="1200">
              <a:solidFill>
                <a:prstClr val="white"/>
              </a:solidFill>
              <a:latin typeface="Calibri" panose="020F0502020204030204"/>
            </a:endParaRPr>
          </a:p>
        </p:txBody>
      </p:sp>
      <p:sp>
        <p:nvSpPr>
          <p:cNvPr id="3" name="Title 2">
            <a:extLst>
              <a:ext uri="{FF2B5EF4-FFF2-40B4-BE49-F238E27FC236}">
                <a16:creationId xmlns:a16="http://schemas.microsoft.com/office/drawing/2014/main" id="{8BC907A9-A973-B54C-B4F8-DB3D229B72BF}"/>
              </a:ext>
            </a:extLst>
          </p:cNvPr>
          <p:cNvSpPr>
            <a:spLocks noGrp="1"/>
          </p:cNvSpPr>
          <p:nvPr>
            <p:ph type="title"/>
          </p:nvPr>
        </p:nvSpPr>
        <p:spPr>
          <a:xfrm>
            <a:off x="429370" y="1036155"/>
            <a:ext cx="8263890" cy="1075811"/>
          </a:xfrm>
        </p:spPr>
        <p:txBody>
          <a:bodyPr anchor="b">
            <a:normAutofit/>
          </a:bodyPr>
          <a:lstStyle/>
          <a:p>
            <a:r>
              <a:rPr lang="en-GB" sz="4050" b="1"/>
              <a:t>Success today at SMC!</a:t>
            </a:r>
            <a:endParaRPr lang="en-GB" sz="4050"/>
          </a:p>
        </p:txBody>
      </p:sp>
      <p:sp>
        <p:nvSpPr>
          <p:cNvPr id="7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70" y="2118408"/>
            <a:ext cx="8229600" cy="13716"/>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rtl="0">
              <a:defRPr/>
            </a:pPr>
            <a:endParaRPr lang="en-US" sz="1350" kern="1200">
              <a:solidFill>
                <a:prstClr val="white"/>
              </a:solidFill>
              <a:latin typeface="Calibri" panose="020F0502020204030204"/>
            </a:endParaRPr>
          </a:p>
        </p:txBody>
      </p:sp>
      <p:pic>
        <p:nvPicPr>
          <p:cNvPr id="8" name="Picture 7">
            <a:extLst>
              <a:ext uri="{FF2B5EF4-FFF2-40B4-BE49-F238E27FC236}">
                <a16:creationId xmlns:a16="http://schemas.microsoft.com/office/drawing/2014/main" id="{E01C9784-0B72-4F4D-9902-82634C8830CD}"/>
              </a:ext>
            </a:extLst>
          </p:cNvPr>
          <p:cNvPicPr>
            <a:picLocks noChangeAspect="1"/>
          </p:cNvPicPr>
          <p:nvPr/>
        </p:nvPicPr>
        <p:blipFill rotWithShape="1">
          <a:blip r:embed="rId2"/>
          <a:srcRect r="2820" b="-3"/>
          <a:stretch/>
        </p:blipFill>
        <p:spPr>
          <a:xfrm>
            <a:off x="6081279" y="2404872"/>
            <a:ext cx="2744669" cy="2852928"/>
          </a:xfrm>
          <a:prstGeom prst="rect">
            <a:avLst/>
          </a:prstGeom>
        </p:spPr>
      </p:pic>
      <p:graphicFrame>
        <p:nvGraphicFramePr>
          <p:cNvPr id="6" name="Content Placeholder 3">
            <a:extLst>
              <a:ext uri="{FF2B5EF4-FFF2-40B4-BE49-F238E27FC236}">
                <a16:creationId xmlns:a16="http://schemas.microsoft.com/office/drawing/2014/main" id="{D9748ADE-BEBE-BA82-B43E-202A673F7E26}"/>
              </a:ext>
            </a:extLst>
          </p:cNvPr>
          <p:cNvGraphicFramePr>
            <a:graphicFrameLocks noGrp="1"/>
          </p:cNvGraphicFramePr>
          <p:nvPr>
            <p:ph idx="1"/>
            <p:extLst/>
          </p:nvPr>
        </p:nvGraphicFramePr>
        <p:xfrm>
          <a:off x="318052" y="2290870"/>
          <a:ext cx="5763226" cy="34464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C15CA7CA-1FB9-4EC2-AD89-70727B227767}"/>
              </a:ext>
            </a:extLst>
          </p:cNvPr>
          <p:cNvPicPr>
            <a:picLocks noChangeAspect="1"/>
          </p:cNvPicPr>
          <p:nvPr/>
        </p:nvPicPr>
        <p:blipFill>
          <a:blip r:embed="rId8"/>
          <a:stretch>
            <a:fillRect/>
          </a:stretch>
        </p:blipFill>
        <p:spPr>
          <a:xfrm>
            <a:off x="6557761" y="5374659"/>
            <a:ext cx="2062919" cy="1265066"/>
          </a:xfrm>
          <a:prstGeom prst="rect">
            <a:avLst/>
          </a:prstGeom>
        </p:spPr>
      </p:pic>
    </p:spTree>
    <p:extLst>
      <p:ext uri="{BB962C8B-B14F-4D97-AF65-F5344CB8AC3E}">
        <p14:creationId xmlns:p14="http://schemas.microsoft.com/office/powerpoint/2010/main" val="1175427478"/>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30B1F0-43FC-4009-A760-9F8FAF5889F3}"/>
              </a:ext>
            </a:extLst>
          </p:cNvPr>
          <p:cNvSpPr>
            <a:spLocks noGrp="1"/>
          </p:cNvSpPr>
          <p:nvPr>
            <p:ph type="title"/>
          </p:nvPr>
        </p:nvSpPr>
        <p:spPr/>
        <p:txBody>
          <a:bodyPr/>
          <a:lstStyle/>
          <a:p>
            <a:r>
              <a:rPr lang="en-GB" dirty="0"/>
              <a:t>Rewards using Marvellous Me! </a:t>
            </a:r>
          </a:p>
        </p:txBody>
      </p:sp>
      <p:sp>
        <p:nvSpPr>
          <p:cNvPr id="3" name="Text Placeholder 2">
            <a:extLst>
              <a:ext uri="{FF2B5EF4-FFF2-40B4-BE49-F238E27FC236}">
                <a16:creationId xmlns:a16="http://schemas.microsoft.com/office/drawing/2014/main" id="{EB7C6231-AF8F-45EE-A11B-9DD6F55E4C43}"/>
              </a:ext>
            </a:extLst>
          </p:cNvPr>
          <p:cNvSpPr>
            <a:spLocks noGrp="1"/>
          </p:cNvSpPr>
          <p:nvPr>
            <p:ph type="body" idx="1"/>
          </p:nvPr>
        </p:nvSpPr>
        <p:spPr/>
        <p:txBody>
          <a:bodyPr/>
          <a:lstStyle/>
          <a:p>
            <a:endParaRPr lang="en-GB"/>
          </a:p>
        </p:txBody>
      </p:sp>
      <p:pic>
        <p:nvPicPr>
          <p:cNvPr id="4" name="Picture 3">
            <a:extLst>
              <a:ext uri="{FF2B5EF4-FFF2-40B4-BE49-F238E27FC236}">
                <a16:creationId xmlns:a16="http://schemas.microsoft.com/office/drawing/2014/main" id="{5391539D-AC93-486E-A66C-F9F57F6421CD}"/>
              </a:ext>
            </a:extLst>
          </p:cNvPr>
          <p:cNvPicPr>
            <a:picLocks noChangeAspect="1"/>
          </p:cNvPicPr>
          <p:nvPr/>
        </p:nvPicPr>
        <p:blipFill>
          <a:blip r:embed="rId2"/>
          <a:stretch>
            <a:fillRect/>
          </a:stretch>
        </p:blipFill>
        <p:spPr>
          <a:xfrm>
            <a:off x="5341162" y="3021507"/>
            <a:ext cx="3047261" cy="3047261"/>
          </a:xfrm>
          <a:prstGeom prst="rect">
            <a:avLst/>
          </a:prstGeom>
        </p:spPr>
      </p:pic>
      <p:pic>
        <p:nvPicPr>
          <p:cNvPr id="5" name="Picture 4">
            <a:extLst>
              <a:ext uri="{FF2B5EF4-FFF2-40B4-BE49-F238E27FC236}">
                <a16:creationId xmlns:a16="http://schemas.microsoft.com/office/drawing/2014/main" id="{5247FC10-BC62-4A06-96A5-7AD92722B796}"/>
              </a:ext>
            </a:extLst>
          </p:cNvPr>
          <p:cNvPicPr>
            <a:picLocks noChangeAspect="1"/>
          </p:cNvPicPr>
          <p:nvPr/>
        </p:nvPicPr>
        <p:blipFill>
          <a:blip r:embed="rId3"/>
          <a:stretch>
            <a:fillRect/>
          </a:stretch>
        </p:blipFill>
        <p:spPr>
          <a:xfrm>
            <a:off x="515541" y="2996952"/>
            <a:ext cx="3903739" cy="2912958"/>
          </a:xfrm>
          <a:prstGeom prst="rect">
            <a:avLst/>
          </a:prstGeom>
        </p:spPr>
      </p:pic>
    </p:spTree>
    <p:extLst>
      <p:ext uri="{BB962C8B-B14F-4D97-AF65-F5344CB8AC3E}">
        <p14:creationId xmlns:p14="http://schemas.microsoft.com/office/powerpoint/2010/main" val="4062896013"/>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Shape 60"/>
          <p:cNvSpPr>
            <a:spLocks noGrp="1"/>
          </p:cNvSpPr>
          <p:nvPr>
            <p:ph type="title"/>
          </p:nvPr>
        </p:nvSpPr>
        <p:spPr>
          <a:xfrm>
            <a:off x="421428" y="692696"/>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fontScale="90000"/>
          </a:bodyPr>
          <a:lstStyle>
            <a:lvl1pPr>
              <a:defRPr>
                <a:latin typeface="Comic Sans MS"/>
                <a:ea typeface="Comic Sans MS"/>
                <a:cs typeface="Comic Sans MS"/>
                <a:sym typeface="Comic Sans MS"/>
              </a:defRPr>
            </a:lvl1pPr>
          </a:lstStyle>
          <a:p>
            <a:pPr lvl="0">
              <a:defRPr sz="1800"/>
            </a:pPr>
            <a:r>
              <a:rPr sz="4400" dirty="0"/>
              <a:t>Bullying</a:t>
            </a:r>
            <a:r>
              <a:rPr lang="en-GB" sz="4400" dirty="0"/>
              <a:t> is never ok and always needs to be addressed</a:t>
            </a:r>
            <a:br>
              <a:rPr lang="en-GB" sz="4400" dirty="0"/>
            </a:br>
            <a:r>
              <a:rPr lang="en-GB" sz="4400" dirty="0"/>
              <a:t>But bullying</a:t>
            </a:r>
            <a:r>
              <a:rPr sz="4400" dirty="0"/>
              <a:t> is not…</a:t>
            </a:r>
          </a:p>
        </p:txBody>
      </p:sp>
      <p:sp>
        <p:nvSpPr>
          <p:cNvPr id="61" name="Shape 61"/>
          <p:cNvSpPr>
            <a:spLocks noGrp="1"/>
          </p:cNvSpPr>
          <p:nvPr>
            <p:ph type="body" idx="1"/>
          </p:nvPr>
        </p:nvSpPr>
        <p:spPr>
          <a:xfrm>
            <a:off x="457200" y="2319955"/>
            <a:ext cx="8229600" cy="4525963"/>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marL="236601" lvl="0" indent="-236601" defTabSz="841247">
              <a:lnSpc>
                <a:spcPct val="90000"/>
              </a:lnSpc>
              <a:spcBef>
                <a:spcPts val="500"/>
              </a:spcBef>
              <a:buFont typeface="Comic Sans MS"/>
              <a:buChar char="•"/>
              <a:defRPr sz="1800"/>
            </a:pPr>
            <a:r>
              <a:rPr sz="2208" dirty="0">
                <a:latin typeface="Comic Sans MS"/>
                <a:ea typeface="Comic Sans MS"/>
                <a:cs typeface="Comic Sans MS"/>
                <a:sym typeface="Comic Sans MS"/>
              </a:rPr>
              <a:t>Not liking </a:t>
            </a:r>
            <a:r>
              <a:rPr lang="en-GB" sz="2208" dirty="0">
                <a:latin typeface="Comic Sans MS"/>
                <a:ea typeface="Comic Sans MS"/>
                <a:cs typeface="Comic Sans MS"/>
                <a:sym typeface="Comic Sans MS"/>
              </a:rPr>
              <a:t>someone.</a:t>
            </a:r>
            <a:endParaRPr sz="2208" dirty="0">
              <a:latin typeface="Comic Sans MS"/>
              <a:ea typeface="Comic Sans MS"/>
              <a:cs typeface="Comic Sans MS"/>
              <a:sym typeface="Comic Sans MS"/>
            </a:endParaRPr>
          </a:p>
          <a:p>
            <a:pPr marL="236601" lvl="0" indent="-236601" defTabSz="841247">
              <a:lnSpc>
                <a:spcPct val="90000"/>
              </a:lnSpc>
              <a:spcBef>
                <a:spcPts val="500"/>
              </a:spcBef>
              <a:buFont typeface="Comic Sans MS"/>
              <a:buChar char="•"/>
              <a:defRPr sz="1800"/>
            </a:pPr>
            <a:r>
              <a:rPr sz="2208" dirty="0">
                <a:latin typeface="Comic Sans MS"/>
                <a:ea typeface="Comic Sans MS"/>
                <a:cs typeface="Comic Sans MS"/>
                <a:sym typeface="Comic Sans MS"/>
              </a:rPr>
              <a:t>Being excluded</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marL="236601" lvl="0" indent="-236601" defTabSz="841247">
              <a:lnSpc>
                <a:spcPct val="90000"/>
              </a:lnSpc>
              <a:spcBef>
                <a:spcPts val="500"/>
              </a:spcBef>
              <a:buFont typeface="Comic Sans MS"/>
              <a:buChar char="•"/>
              <a:defRPr sz="1800"/>
            </a:pPr>
            <a:r>
              <a:rPr sz="2208" dirty="0">
                <a:latin typeface="Comic Sans MS"/>
                <a:ea typeface="Comic Sans MS"/>
                <a:cs typeface="Comic Sans MS"/>
                <a:sym typeface="Comic Sans MS"/>
              </a:rPr>
              <a:t>Accidentally bumping into someone</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marL="236601" lvl="0" indent="-236601" defTabSz="841247">
              <a:lnSpc>
                <a:spcPct val="90000"/>
              </a:lnSpc>
              <a:spcBef>
                <a:spcPts val="500"/>
              </a:spcBef>
              <a:buFont typeface="Comic Sans MS"/>
              <a:buChar char="•"/>
              <a:defRPr sz="1800"/>
            </a:pPr>
            <a:r>
              <a:rPr sz="2208" dirty="0">
                <a:latin typeface="Comic Sans MS"/>
                <a:ea typeface="Comic Sans MS"/>
                <a:cs typeface="Comic Sans MS"/>
                <a:sym typeface="Comic Sans MS"/>
              </a:rPr>
              <a:t>Wanting to play a game their way</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marL="236601" lvl="0" indent="-236601" defTabSz="841247">
              <a:lnSpc>
                <a:spcPct val="90000"/>
              </a:lnSpc>
              <a:spcBef>
                <a:spcPts val="500"/>
              </a:spcBef>
              <a:buFont typeface="Comic Sans MS"/>
              <a:buChar char="•"/>
              <a:defRPr sz="1800"/>
            </a:pPr>
            <a:r>
              <a:rPr sz="2208" dirty="0">
                <a:latin typeface="Comic Sans MS"/>
                <a:ea typeface="Comic Sans MS"/>
                <a:cs typeface="Comic Sans MS"/>
                <a:sym typeface="Comic Sans MS"/>
              </a:rPr>
              <a:t>A single act of telling a joke about someone</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marL="236601" lvl="0" indent="-236601" defTabSz="841247">
              <a:lnSpc>
                <a:spcPct val="90000"/>
              </a:lnSpc>
              <a:spcBef>
                <a:spcPts val="500"/>
              </a:spcBef>
              <a:buFont typeface="Comic Sans MS"/>
              <a:buChar char="•"/>
              <a:defRPr sz="1800"/>
            </a:pPr>
            <a:r>
              <a:rPr sz="2208" dirty="0">
                <a:latin typeface="Comic Sans MS"/>
                <a:ea typeface="Comic Sans MS"/>
                <a:cs typeface="Comic Sans MS"/>
                <a:sym typeface="Comic Sans MS"/>
              </a:rPr>
              <a:t>Arguing</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marL="236601" lvl="0" indent="-236601" defTabSz="841247">
              <a:lnSpc>
                <a:spcPct val="90000"/>
              </a:lnSpc>
              <a:spcBef>
                <a:spcPts val="500"/>
              </a:spcBef>
              <a:buFont typeface="Comic Sans MS"/>
              <a:buChar char="•"/>
              <a:defRPr sz="1800"/>
            </a:pPr>
            <a:r>
              <a:rPr sz="2208" dirty="0">
                <a:latin typeface="Comic Sans MS"/>
                <a:ea typeface="Comic Sans MS"/>
                <a:cs typeface="Comic Sans MS"/>
                <a:sym typeface="Comic Sans MS"/>
              </a:rPr>
              <a:t>Isolated incidents of unpleasantness, aggression or meanness</a:t>
            </a:r>
            <a:r>
              <a:rPr lang="en-GB" sz="2208" dirty="0">
                <a:latin typeface="Comic Sans MS"/>
                <a:ea typeface="Comic Sans MS"/>
                <a:cs typeface="Comic Sans MS"/>
                <a:sym typeface="Comic Sans MS"/>
              </a:rPr>
              <a:t>.</a:t>
            </a:r>
            <a:endParaRPr sz="2208" dirty="0">
              <a:latin typeface="Comic Sans MS"/>
              <a:ea typeface="Comic Sans MS"/>
              <a:cs typeface="Comic Sans MS"/>
              <a:sym typeface="Comic Sans MS"/>
            </a:endParaRPr>
          </a:p>
          <a:p>
            <a:pPr marL="315468" lvl="0" indent="-315468" defTabSz="841247">
              <a:lnSpc>
                <a:spcPct val="90000"/>
              </a:lnSpc>
              <a:buSzTx/>
              <a:buNone/>
              <a:defRPr sz="1800"/>
            </a:pPr>
            <a:endParaRPr sz="2208" dirty="0">
              <a:latin typeface="Comic Sans MS"/>
              <a:ea typeface="Comic Sans MS"/>
              <a:cs typeface="Comic Sans MS"/>
              <a:sym typeface="Comic Sans MS"/>
            </a:endParaRPr>
          </a:p>
          <a:p>
            <a:pPr marL="315468" lvl="0" indent="-315468" defTabSz="841247">
              <a:lnSpc>
                <a:spcPct val="90000"/>
              </a:lnSpc>
              <a:spcBef>
                <a:spcPts val="500"/>
              </a:spcBef>
              <a:buSzTx/>
              <a:buNone/>
              <a:defRPr sz="1800"/>
            </a:pPr>
            <a:r>
              <a:rPr sz="2208" dirty="0">
                <a:latin typeface="Comic Sans MS"/>
                <a:ea typeface="Comic Sans MS"/>
                <a:cs typeface="Comic Sans MS"/>
                <a:sym typeface="Comic Sans MS"/>
              </a:rPr>
              <a:t>However, all of these would be taken seriously and discussed as a learning point with your children. </a:t>
            </a:r>
          </a:p>
        </p:txBody>
      </p:sp>
    </p:spTree>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Shape 63"/>
          <p:cNvSpPr>
            <a:spLocks noGrp="1"/>
          </p:cNvSpPr>
          <p:nvPr>
            <p:ph type="body" idx="1"/>
          </p:nvPr>
        </p:nvSpPr>
        <p:spPr>
          <a:xfrm>
            <a:off x="359568" y="404812"/>
            <a:ext cx="8424863" cy="6048376"/>
          </a:xfrm>
          <a:prstGeom prst="rect">
            <a:avLst/>
          </a:prstGeom>
          <a:extLst>
            <a:ext uri="{C572A759-6A51-4108-AA02-DFA0A04FC94B}">
              <ma14:wrappingTextBoxFlag xmlns="" xmlns:ma14="http://schemas.microsoft.com/office/mac/drawingml/2011/main" val="1"/>
            </a:ext>
          </a:extLst>
        </p:spPr>
        <p:txBody>
          <a:bodyPr lIns="0" tIns="0" rIns="0" bIns="0">
            <a:normAutofit fontScale="77500" lnSpcReduction="20000"/>
          </a:bodyPr>
          <a:lstStyle/>
          <a:p>
            <a:pPr marL="332613" lvl="0" indent="-332613" defTabSz="886968">
              <a:lnSpc>
                <a:spcPct val="150000"/>
              </a:lnSpc>
              <a:spcBef>
                <a:spcPts val="500"/>
              </a:spcBef>
              <a:buSzTx/>
              <a:buNone/>
              <a:defRPr sz="1800"/>
            </a:pPr>
            <a:r>
              <a:rPr sz="2328" dirty="0">
                <a:latin typeface="Comic Sans MS"/>
                <a:ea typeface="Comic Sans MS"/>
                <a:cs typeface="Comic Sans MS"/>
                <a:sym typeface="Comic Sans MS"/>
              </a:rPr>
              <a:t>There is no legal definition of bullying. However, it’s usually defined as </a:t>
            </a:r>
            <a:r>
              <a:rPr sz="2328" dirty="0" err="1">
                <a:latin typeface="Comic Sans MS"/>
                <a:ea typeface="Comic Sans MS"/>
                <a:cs typeface="Comic Sans MS"/>
                <a:sym typeface="Comic Sans MS"/>
              </a:rPr>
              <a:t>behaviour</a:t>
            </a:r>
            <a:r>
              <a:rPr sz="2328" dirty="0">
                <a:latin typeface="Comic Sans MS"/>
                <a:ea typeface="Comic Sans MS"/>
                <a:cs typeface="Comic Sans MS"/>
                <a:sym typeface="Comic Sans MS"/>
              </a:rPr>
              <a:t> that is:</a:t>
            </a:r>
          </a:p>
          <a:p>
            <a:pPr marL="249459" lvl="0" indent="-249459" defTabSz="886968">
              <a:lnSpc>
                <a:spcPct val="150000"/>
              </a:lnSpc>
              <a:spcBef>
                <a:spcPts val="500"/>
              </a:spcBef>
              <a:buFont typeface="Comic Sans MS"/>
              <a:buChar char="•"/>
              <a:defRPr sz="1800"/>
            </a:pPr>
            <a:r>
              <a:rPr lang="en-GB" sz="2328" dirty="0">
                <a:latin typeface="Comic Sans MS"/>
                <a:ea typeface="Comic Sans MS"/>
                <a:cs typeface="Comic Sans MS"/>
                <a:sym typeface="Comic Sans MS"/>
              </a:rPr>
              <a:t>R</a:t>
            </a:r>
            <a:r>
              <a:rPr sz="2328" dirty="0" err="1">
                <a:latin typeface="Comic Sans MS"/>
                <a:ea typeface="Comic Sans MS"/>
                <a:cs typeface="Comic Sans MS"/>
                <a:sym typeface="Comic Sans MS"/>
              </a:rPr>
              <a:t>epeated</a:t>
            </a:r>
            <a:endParaRPr sz="2328" dirty="0">
              <a:latin typeface="Comic Sans MS"/>
              <a:ea typeface="Comic Sans MS"/>
              <a:cs typeface="Comic Sans MS"/>
              <a:sym typeface="Comic Sans MS"/>
            </a:endParaRPr>
          </a:p>
          <a:p>
            <a:pPr marL="249459" lvl="0" indent="-249459" defTabSz="886968">
              <a:lnSpc>
                <a:spcPct val="150000"/>
              </a:lnSpc>
              <a:spcBef>
                <a:spcPts val="500"/>
              </a:spcBef>
              <a:buFont typeface="Comic Sans MS"/>
              <a:buChar char="•"/>
              <a:defRPr sz="1800"/>
            </a:pPr>
            <a:r>
              <a:rPr lang="en-GB" sz="2328" dirty="0">
                <a:latin typeface="Comic Sans MS"/>
                <a:ea typeface="Comic Sans MS"/>
                <a:cs typeface="Comic Sans MS"/>
                <a:sym typeface="Comic Sans MS"/>
              </a:rPr>
              <a:t>I</a:t>
            </a:r>
            <a:r>
              <a:rPr sz="2328" dirty="0" err="1">
                <a:latin typeface="Comic Sans MS"/>
                <a:ea typeface="Comic Sans MS"/>
                <a:cs typeface="Comic Sans MS"/>
                <a:sym typeface="Comic Sans MS"/>
              </a:rPr>
              <a:t>ntended</a:t>
            </a:r>
            <a:r>
              <a:rPr sz="2328" dirty="0">
                <a:latin typeface="Comic Sans MS"/>
                <a:ea typeface="Comic Sans MS"/>
                <a:cs typeface="Comic Sans MS"/>
                <a:sym typeface="Comic Sans MS"/>
              </a:rPr>
              <a:t> to hurt someone either physically or emotionally</a:t>
            </a:r>
            <a:r>
              <a:rPr lang="en-GB" sz="2328" dirty="0">
                <a:latin typeface="Comic Sans MS"/>
                <a:ea typeface="Comic Sans MS"/>
                <a:cs typeface="Comic Sans MS"/>
                <a:sym typeface="Comic Sans MS"/>
              </a:rPr>
              <a:t>.</a:t>
            </a:r>
            <a:endParaRPr sz="2328" dirty="0">
              <a:latin typeface="Comic Sans MS"/>
              <a:ea typeface="Comic Sans MS"/>
              <a:cs typeface="Comic Sans MS"/>
              <a:sym typeface="Comic Sans MS"/>
            </a:endParaRPr>
          </a:p>
          <a:p>
            <a:pPr marL="249459" lvl="0" indent="-249459" defTabSz="886968">
              <a:lnSpc>
                <a:spcPct val="150000"/>
              </a:lnSpc>
              <a:spcBef>
                <a:spcPts val="500"/>
              </a:spcBef>
              <a:buFont typeface="Comic Sans MS"/>
              <a:buChar char="•"/>
              <a:defRPr sz="1800"/>
            </a:pPr>
            <a:r>
              <a:rPr lang="en-GB" sz="2328" dirty="0">
                <a:latin typeface="Comic Sans MS"/>
                <a:ea typeface="Comic Sans MS"/>
                <a:cs typeface="Comic Sans MS"/>
                <a:sym typeface="Comic Sans MS"/>
              </a:rPr>
              <a:t>O</a:t>
            </a:r>
            <a:r>
              <a:rPr sz="2328" dirty="0" err="1">
                <a:latin typeface="Comic Sans MS"/>
                <a:ea typeface="Comic Sans MS"/>
                <a:cs typeface="Comic Sans MS"/>
                <a:sym typeface="Comic Sans MS"/>
              </a:rPr>
              <a:t>ften</a:t>
            </a:r>
            <a:r>
              <a:rPr sz="2328" dirty="0">
                <a:latin typeface="Comic Sans MS"/>
                <a:ea typeface="Comic Sans MS"/>
                <a:cs typeface="Comic Sans MS"/>
                <a:sym typeface="Comic Sans MS"/>
              </a:rPr>
              <a:t> aimed at certain groups, </a:t>
            </a:r>
            <a:r>
              <a:rPr lang="en-GB" sz="2328" dirty="0">
                <a:latin typeface="Comic Sans MS"/>
                <a:ea typeface="Comic Sans MS"/>
                <a:cs typeface="Comic Sans MS"/>
                <a:sym typeface="Comic Sans MS"/>
              </a:rPr>
              <a:t>e.g.</a:t>
            </a:r>
            <a:r>
              <a:rPr sz="2328" dirty="0">
                <a:latin typeface="Comic Sans MS"/>
                <a:ea typeface="Comic Sans MS"/>
                <a:cs typeface="Comic Sans MS"/>
                <a:sym typeface="Comic Sans MS"/>
              </a:rPr>
              <a:t> because of race, religion, gender or sexual orientation</a:t>
            </a:r>
            <a:r>
              <a:rPr lang="en-GB" sz="2328" dirty="0">
                <a:latin typeface="Comic Sans MS"/>
                <a:ea typeface="Comic Sans MS"/>
                <a:cs typeface="Comic Sans MS"/>
                <a:sym typeface="Comic Sans MS"/>
              </a:rPr>
              <a:t>.</a:t>
            </a:r>
            <a:endParaRPr sz="2328" dirty="0">
              <a:latin typeface="Comic Sans MS"/>
              <a:ea typeface="Comic Sans MS"/>
              <a:cs typeface="Comic Sans MS"/>
              <a:sym typeface="Comic Sans MS"/>
            </a:endParaRPr>
          </a:p>
          <a:p>
            <a:pPr marL="332613" lvl="0" indent="-332613" defTabSz="886968">
              <a:lnSpc>
                <a:spcPct val="150000"/>
              </a:lnSpc>
              <a:spcBef>
                <a:spcPts val="500"/>
              </a:spcBef>
              <a:buSzTx/>
              <a:buNone/>
              <a:defRPr sz="1800"/>
            </a:pPr>
            <a:r>
              <a:rPr sz="2328" dirty="0">
                <a:latin typeface="Comic Sans MS"/>
                <a:ea typeface="Comic Sans MS"/>
                <a:cs typeface="Comic Sans MS"/>
                <a:sym typeface="Comic Sans MS"/>
              </a:rPr>
              <a:t>It takes many forms and can include:</a:t>
            </a:r>
          </a:p>
          <a:p>
            <a:pPr marL="249459" lvl="0" indent="-249459" defTabSz="886968">
              <a:lnSpc>
                <a:spcPct val="150000"/>
              </a:lnSpc>
              <a:spcBef>
                <a:spcPts val="500"/>
              </a:spcBef>
              <a:buFont typeface="Comic Sans MS"/>
              <a:buChar char="•"/>
              <a:defRPr sz="1800"/>
            </a:pPr>
            <a:r>
              <a:rPr lang="en-GB" sz="2328" dirty="0">
                <a:latin typeface="Comic Sans MS"/>
                <a:ea typeface="Comic Sans MS"/>
                <a:cs typeface="Comic Sans MS"/>
                <a:sym typeface="Comic Sans MS"/>
              </a:rPr>
              <a:t>P</a:t>
            </a:r>
            <a:r>
              <a:rPr sz="2328" dirty="0" err="1">
                <a:latin typeface="Comic Sans MS"/>
                <a:ea typeface="Comic Sans MS"/>
                <a:cs typeface="Comic Sans MS"/>
                <a:sym typeface="Comic Sans MS"/>
              </a:rPr>
              <a:t>hysical</a:t>
            </a:r>
            <a:r>
              <a:rPr sz="2328" dirty="0">
                <a:latin typeface="Comic Sans MS"/>
                <a:ea typeface="Comic Sans MS"/>
                <a:cs typeface="Comic Sans MS"/>
                <a:sym typeface="Comic Sans MS"/>
              </a:rPr>
              <a:t> assault</a:t>
            </a:r>
          </a:p>
          <a:p>
            <a:pPr marL="249459" lvl="0" indent="-249459" defTabSz="886968">
              <a:lnSpc>
                <a:spcPct val="150000"/>
              </a:lnSpc>
              <a:spcBef>
                <a:spcPts val="500"/>
              </a:spcBef>
              <a:buFont typeface="Comic Sans MS"/>
              <a:buChar char="•"/>
              <a:defRPr sz="1800"/>
            </a:pPr>
            <a:r>
              <a:rPr lang="en-GB" sz="2328" dirty="0">
                <a:latin typeface="Comic Sans MS"/>
                <a:ea typeface="Comic Sans MS"/>
                <a:cs typeface="Comic Sans MS"/>
                <a:sym typeface="Comic Sans MS"/>
              </a:rPr>
              <a:t>T</a:t>
            </a:r>
            <a:r>
              <a:rPr sz="2328" dirty="0">
                <a:latin typeface="Comic Sans MS"/>
                <a:ea typeface="Comic Sans MS"/>
                <a:cs typeface="Comic Sans MS"/>
                <a:sym typeface="Comic Sans MS"/>
              </a:rPr>
              <a:t>easing</a:t>
            </a:r>
          </a:p>
          <a:p>
            <a:pPr marL="249459" lvl="0" indent="-249459" defTabSz="886968">
              <a:lnSpc>
                <a:spcPct val="150000"/>
              </a:lnSpc>
              <a:spcBef>
                <a:spcPts val="500"/>
              </a:spcBef>
              <a:buFont typeface="Comic Sans MS"/>
              <a:buChar char="•"/>
              <a:defRPr sz="1800"/>
            </a:pPr>
            <a:r>
              <a:rPr lang="en-GB" sz="2328" dirty="0">
                <a:latin typeface="Comic Sans MS"/>
                <a:ea typeface="Comic Sans MS"/>
                <a:cs typeface="Comic Sans MS"/>
                <a:sym typeface="Comic Sans MS"/>
              </a:rPr>
              <a:t>M</a:t>
            </a:r>
            <a:r>
              <a:rPr sz="2328" dirty="0" err="1">
                <a:latin typeface="Comic Sans MS"/>
                <a:ea typeface="Comic Sans MS"/>
                <a:cs typeface="Comic Sans MS"/>
                <a:sym typeface="Comic Sans MS"/>
              </a:rPr>
              <a:t>aking</a:t>
            </a:r>
            <a:r>
              <a:rPr sz="2328" dirty="0">
                <a:latin typeface="Comic Sans MS"/>
                <a:ea typeface="Comic Sans MS"/>
                <a:cs typeface="Comic Sans MS"/>
                <a:sym typeface="Comic Sans MS"/>
              </a:rPr>
              <a:t> threats</a:t>
            </a:r>
          </a:p>
          <a:p>
            <a:pPr marL="249459" lvl="0" indent="-249459" defTabSz="886968">
              <a:lnSpc>
                <a:spcPct val="150000"/>
              </a:lnSpc>
              <a:spcBef>
                <a:spcPts val="500"/>
              </a:spcBef>
              <a:buFont typeface="Comic Sans MS"/>
              <a:buChar char="•"/>
              <a:defRPr sz="1800"/>
            </a:pPr>
            <a:r>
              <a:rPr lang="en-GB" sz="2328" dirty="0">
                <a:latin typeface="Comic Sans MS"/>
                <a:ea typeface="Comic Sans MS"/>
                <a:cs typeface="Comic Sans MS"/>
                <a:sym typeface="Comic Sans MS"/>
              </a:rPr>
              <a:t>N</a:t>
            </a:r>
            <a:r>
              <a:rPr sz="2328" dirty="0" err="1">
                <a:latin typeface="Comic Sans MS"/>
                <a:ea typeface="Comic Sans MS"/>
                <a:cs typeface="Comic Sans MS"/>
                <a:sym typeface="Comic Sans MS"/>
              </a:rPr>
              <a:t>ame</a:t>
            </a:r>
            <a:r>
              <a:rPr sz="2328" dirty="0">
                <a:latin typeface="Comic Sans MS"/>
                <a:ea typeface="Comic Sans MS"/>
                <a:cs typeface="Comic Sans MS"/>
                <a:sym typeface="Comic Sans MS"/>
              </a:rPr>
              <a:t> calling</a:t>
            </a:r>
          </a:p>
          <a:p>
            <a:pPr marL="249459" lvl="0" indent="-249459" defTabSz="886968">
              <a:lnSpc>
                <a:spcPct val="150000"/>
              </a:lnSpc>
              <a:spcBef>
                <a:spcPts val="500"/>
              </a:spcBef>
              <a:buFont typeface="Comic Sans MS"/>
              <a:buChar char="•"/>
              <a:defRPr sz="1800"/>
            </a:pPr>
            <a:r>
              <a:rPr lang="en-GB" sz="2328" dirty="0">
                <a:latin typeface="Comic Sans MS"/>
                <a:ea typeface="Comic Sans MS"/>
                <a:cs typeface="Comic Sans MS"/>
                <a:sym typeface="Comic Sans MS"/>
              </a:rPr>
              <a:t>C</a:t>
            </a:r>
            <a:r>
              <a:rPr sz="2328" dirty="0" err="1">
                <a:latin typeface="Comic Sans MS"/>
                <a:ea typeface="Comic Sans MS"/>
                <a:cs typeface="Comic Sans MS"/>
                <a:sym typeface="Comic Sans MS"/>
              </a:rPr>
              <a:t>yber</a:t>
            </a:r>
            <a:r>
              <a:rPr sz="2328" dirty="0">
                <a:latin typeface="Comic Sans MS"/>
                <a:ea typeface="Comic Sans MS"/>
                <a:cs typeface="Comic Sans MS"/>
                <a:sym typeface="Comic Sans MS"/>
              </a:rPr>
              <a:t> bullying - bullying via mobile phone or online (</a:t>
            </a:r>
            <a:r>
              <a:rPr lang="en-GB" sz="2328" dirty="0">
                <a:latin typeface="Comic Sans MS"/>
                <a:ea typeface="Comic Sans MS"/>
                <a:cs typeface="Comic Sans MS"/>
                <a:sym typeface="Comic Sans MS"/>
              </a:rPr>
              <a:t>e.g.</a:t>
            </a:r>
            <a:r>
              <a:rPr sz="2328" dirty="0">
                <a:latin typeface="Comic Sans MS"/>
                <a:ea typeface="Comic Sans MS"/>
                <a:cs typeface="Comic Sans MS"/>
                <a:sym typeface="Comic Sans MS"/>
              </a:rPr>
              <a:t> email, social networks and instant messenger)</a:t>
            </a:r>
          </a:p>
          <a:p>
            <a:pPr marL="332613" lvl="0" indent="-332613" defTabSz="886968">
              <a:lnSpc>
                <a:spcPct val="150000"/>
              </a:lnSpc>
              <a:spcBef>
                <a:spcPts val="500"/>
              </a:spcBef>
              <a:buSzTx/>
              <a:buNone/>
              <a:defRPr sz="1800"/>
            </a:pPr>
            <a:r>
              <a:rPr sz="2328" dirty="0">
                <a:latin typeface="Comic Sans MS"/>
                <a:ea typeface="Comic Sans MS"/>
                <a:cs typeface="Comic Sans MS"/>
                <a:sym typeface="Comic Sans MS"/>
              </a:rPr>
              <a:t>Our anti-bullying policy is on the school website. </a:t>
            </a:r>
          </a:p>
        </p:txBody>
      </p:sp>
    </p:spTree>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idx="4294967295"/>
          </p:nvPr>
        </p:nvSpPr>
        <p:spPr>
          <a:xfrm>
            <a:off x="457200" y="274637"/>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Places, partners and groups</a:t>
            </a:r>
          </a:p>
        </p:txBody>
      </p:sp>
      <p:sp>
        <p:nvSpPr>
          <p:cNvPr id="72" name="Shape 72"/>
          <p:cNvSpPr>
            <a:spLocks noGrp="1"/>
          </p:cNvSpPr>
          <p:nvPr>
            <p:ph type="body" idx="4294967295"/>
          </p:nvPr>
        </p:nvSpPr>
        <p:spPr>
          <a:xfrm>
            <a:off x="457200" y="1600200"/>
            <a:ext cx="8229600" cy="4525963"/>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lvl="0" defTabSz="749808">
              <a:lnSpc>
                <a:spcPct val="90000"/>
              </a:lnSpc>
              <a:spcBef>
                <a:spcPts val="600"/>
              </a:spcBef>
              <a:buSzTx/>
              <a:buFont typeface="Arial" panose="020B0604020202020204" pitchFamily="34" charset="0"/>
              <a:buChar char="•"/>
              <a:defRPr sz="1800"/>
            </a:pPr>
            <a:r>
              <a:rPr sz="2624" dirty="0">
                <a:latin typeface="Comic Sans MS"/>
                <a:ea typeface="Comic Sans MS"/>
                <a:cs typeface="Comic Sans MS"/>
                <a:sym typeface="Comic Sans MS"/>
              </a:rPr>
              <a:t>Children will learn independently, in pairs and in groups.</a:t>
            </a:r>
          </a:p>
          <a:p>
            <a:pPr marL="281177" lvl="0" indent="-281177" defTabSz="749808">
              <a:lnSpc>
                <a:spcPct val="90000"/>
              </a:lnSpc>
              <a:spcBef>
                <a:spcPts val="600"/>
              </a:spcBef>
              <a:buSzTx/>
              <a:buNone/>
              <a:defRPr sz="1800"/>
            </a:pPr>
            <a:endParaRPr sz="2624" dirty="0">
              <a:latin typeface="Comic Sans MS"/>
              <a:ea typeface="Comic Sans MS"/>
              <a:cs typeface="Comic Sans MS"/>
              <a:sym typeface="Comic Sans MS"/>
            </a:endParaRPr>
          </a:p>
          <a:p>
            <a:pPr lvl="0" defTabSz="749808">
              <a:lnSpc>
                <a:spcPct val="90000"/>
              </a:lnSpc>
              <a:spcBef>
                <a:spcPts val="600"/>
              </a:spcBef>
              <a:buSzTx/>
              <a:buFont typeface="Arial" panose="020B0604020202020204" pitchFamily="34" charset="0"/>
              <a:buChar char="•"/>
              <a:defRPr sz="1800"/>
            </a:pPr>
            <a:r>
              <a:rPr sz="2624" dirty="0">
                <a:latin typeface="Comic Sans MS"/>
                <a:ea typeface="Comic Sans MS"/>
                <a:cs typeface="Comic Sans MS"/>
                <a:sym typeface="Comic Sans MS"/>
              </a:rPr>
              <a:t>Children’s places and groups will change regularly, according to learning styles, ability, social groups.</a:t>
            </a:r>
          </a:p>
          <a:p>
            <a:pPr marL="281177" lvl="0" indent="-281177" defTabSz="749808">
              <a:lnSpc>
                <a:spcPct val="90000"/>
              </a:lnSpc>
              <a:spcBef>
                <a:spcPts val="600"/>
              </a:spcBef>
              <a:buSzTx/>
              <a:buNone/>
              <a:defRPr sz="1800"/>
            </a:pPr>
            <a:endParaRPr sz="2624" dirty="0">
              <a:latin typeface="Comic Sans MS"/>
              <a:ea typeface="Comic Sans MS"/>
              <a:cs typeface="Comic Sans MS"/>
              <a:sym typeface="Comic Sans MS"/>
            </a:endParaRPr>
          </a:p>
          <a:p>
            <a:pPr lvl="0" defTabSz="749808">
              <a:lnSpc>
                <a:spcPct val="90000"/>
              </a:lnSpc>
              <a:spcBef>
                <a:spcPts val="600"/>
              </a:spcBef>
              <a:buSzTx/>
              <a:buFont typeface="Arial" panose="020B0604020202020204" pitchFamily="34" charset="0"/>
              <a:buChar char="•"/>
              <a:defRPr sz="1800"/>
            </a:pPr>
            <a:r>
              <a:rPr sz="2624" dirty="0">
                <a:latin typeface="Comic Sans MS"/>
                <a:ea typeface="Comic Sans MS"/>
                <a:cs typeface="Comic Sans MS"/>
                <a:sym typeface="Comic Sans MS"/>
              </a:rPr>
              <a:t>Children will work in several different groups over the course of a week.</a:t>
            </a:r>
            <a:endParaRPr lang="en-GB" sz="2624" dirty="0">
              <a:latin typeface="Comic Sans MS"/>
              <a:ea typeface="Comic Sans MS"/>
              <a:cs typeface="Comic Sans MS"/>
              <a:sym typeface="Comic Sans MS"/>
            </a:endParaRPr>
          </a:p>
          <a:p>
            <a:pPr marL="281177" lvl="0" indent="-281177" defTabSz="749808">
              <a:lnSpc>
                <a:spcPct val="90000"/>
              </a:lnSpc>
              <a:spcBef>
                <a:spcPts val="600"/>
              </a:spcBef>
              <a:buSzTx/>
              <a:buNone/>
              <a:defRPr sz="1800"/>
            </a:pPr>
            <a:endParaRPr lang="en-GB" sz="2624" dirty="0">
              <a:latin typeface="Comic Sans MS"/>
              <a:ea typeface="Comic Sans MS"/>
              <a:cs typeface="Comic Sans MS"/>
              <a:sym typeface="Comic Sans MS"/>
            </a:endParaRPr>
          </a:p>
        </p:txBody>
      </p:sp>
    </p:spTree>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kids-jumping.jpg" descr="kids-jumping"/>
          <p:cNvPicPr/>
          <p:nvPr/>
        </p:nvPicPr>
        <p:blipFill>
          <a:blip r:embed="rId2"/>
          <a:stretch>
            <a:fillRect/>
          </a:stretch>
        </p:blipFill>
        <p:spPr>
          <a:xfrm>
            <a:off x="6444208" y="3846801"/>
            <a:ext cx="2479675" cy="2006601"/>
          </a:xfrm>
          <a:prstGeom prst="rect">
            <a:avLst/>
          </a:prstGeom>
          <a:ln w="12700">
            <a:miter lim="400000"/>
          </a:ln>
        </p:spPr>
      </p:pic>
      <p:sp>
        <p:nvSpPr>
          <p:cNvPr id="75" name="Shape 75"/>
          <p:cNvSpPr>
            <a:spLocks noGrp="1"/>
          </p:cNvSpPr>
          <p:nvPr>
            <p:ph type="title" idx="4294967295"/>
          </p:nvPr>
        </p:nvSpPr>
        <p:spPr>
          <a:xfrm>
            <a:off x="468312" y="260349"/>
            <a:ext cx="8229601" cy="1143002"/>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Progress for every child</a:t>
            </a:r>
          </a:p>
        </p:txBody>
      </p:sp>
      <p:sp>
        <p:nvSpPr>
          <p:cNvPr id="76" name="Shape 76"/>
          <p:cNvSpPr>
            <a:spLocks noGrp="1"/>
          </p:cNvSpPr>
          <p:nvPr>
            <p:ph type="body" idx="4294967295"/>
          </p:nvPr>
        </p:nvSpPr>
        <p:spPr>
          <a:xfrm>
            <a:off x="457200" y="1600200"/>
            <a:ext cx="8229600" cy="4525963"/>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Work aims to be at correct level of challenge  for each child</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a:p>
            <a:pPr marL="276034" lvl="0" indent="-276034" defTabSz="841247">
              <a:lnSpc>
                <a:spcPct val="80000"/>
              </a:lnSpc>
              <a:spcBef>
                <a:spcPts val="600"/>
              </a:spcBef>
              <a:buFont typeface="Comic Sans MS"/>
              <a:buChar char="•"/>
              <a:defRPr sz="1800"/>
            </a:pPr>
            <a:r>
              <a:rPr lang="en-GB" sz="2576" dirty="0">
                <a:latin typeface="Comic Sans MS"/>
                <a:ea typeface="Comic Sans MS"/>
                <a:cs typeface="Comic Sans MS"/>
                <a:sym typeface="Comic Sans MS"/>
              </a:rPr>
              <a:t>T</a:t>
            </a:r>
            <a:r>
              <a:rPr sz="2576" dirty="0">
                <a:latin typeface="Comic Sans MS"/>
                <a:ea typeface="Comic Sans MS"/>
                <a:cs typeface="Comic Sans MS"/>
                <a:sym typeface="Comic Sans MS"/>
              </a:rPr>
              <a:t>A, SENCo or Class Teacher guided sessions</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Additional support or challenge</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Learning with others at similar level</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Learning with others at different levels</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Paired work</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Same task, different expectations</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Same objective, different task</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a:p>
            <a:pPr marL="276034" lvl="0" indent="-276034" defTabSz="841247">
              <a:lnSpc>
                <a:spcPct val="80000"/>
              </a:lnSpc>
              <a:spcBef>
                <a:spcPts val="600"/>
              </a:spcBef>
              <a:buFont typeface="Comic Sans MS"/>
              <a:buChar char="•"/>
              <a:defRPr sz="1800"/>
            </a:pPr>
            <a:r>
              <a:rPr sz="2576" dirty="0">
                <a:latin typeface="Comic Sans MS"/>
                <a:ea typeface="Comic Sans MS"/>
                <a:cs typeface="Comic Sans MS"/>
                <a:sym typeface="Comic Sans MS"/>
              </a:rPr>
              <a:t>Different objective, different task</a:t>
            </a:r>
            <a:r>
              <a:rPr lang="en-GB" sz="2576" dirty="0">
                <a:latin typeface="Comic Sans MS"/>
                <a:ea typeface="Comic Sans MS"/>
                <a:cs typeface="Comic Sans MS"/>
                <a:sym typeface="Comic Sans MS"/>
              </a:rPr>
              <a:t>.</a:t>
            </a:r>
            <a:endParaRPr sz="2576" dirty="0">
              <a:latin typeface="Comic Sans MS"/>
              <a:ea typeface="Comic Sans MS"/>
              <a:cs typeface="Comic Sans MS"/>
              <a:sym typeface="Comic Sans MS"/>
            </a:endParaRPr>
          </a:p>
        </p:txBody>
      </p:sp>
    </p:spTree>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hape 78"/>
          <p:cNvSpPr>
            <a:spLocks noGrp="1"/>
          </p:cNvSpPr>
          <p:nvPr>
            <p:ph type="title" idx="4294967295"/>
          </p:nvPr>
        </p:nvSpPr>
        <p:spPr>
          <a:xfrm>
            <a:off x="467544" y="0"/>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Expected </a:t>
            </a:r>
            <a:r>
              <a:rPr sz="4400" dirty="0" err="1"/>
              <a:t>Progre</a:t>
            </a:r>
            <a:r>
              <a:rPr lang="en-GB" sz="4400" dirty="0"/>
              <a:t>ss in Year 4</a:t>
            </a:r>
            <a:endParaRPr sz="4400" dirty="0"/>
          </a:p>
        </p:txBody>
      </p:sp>
      <p:sp>
        <p:nvSpPr>
          <p:cNvPr id="79" name="Shape 79"/>
          <p:cNvSpPr>
            <a:spLocks noGrp="1"/>
          </p:cNvSpPr>
          <p:nvPr>
            <p:ph type="body" idx="4294967295"/>
          </p:nvPr>
        </p:nvSpPr>
        <p:spPr>
          <a:xfrm>
            <a:off x="323528" y="1340768"/>
            <a:ext cx="8229601" cy="4525963"/>
          </a:xfrm>
          <a:prstGeom prst="rect">
            <a:avLst/>
          </a:prstGeom>
          <a:extLst>
            <a:ext uri="{C572A759-6A51-4108-AA02-DFA0A04FC94B}">
              <ma14:wrappingTextBoxFlag xmlns="" xmlns:ma14="http://schemas.microsoft.com/office/mac/drawingml/2011/main" val="1"/>
            </a:ext>
          </a:extLst>
        </p:spPr>
        <p:txBody>
          <a:bodyPr lIns="0" tIns="0" rIns="0" bIns="0">
            <a:noAutofit/>
          </a:bodyPr>
          <a:lstStyle/>
          <a:p>
            <a:pPr marL="270890" lvl="0" indent="-270890" defTabSz="722376">
              <a:lnSpc>
                <a:spcPct val="80000"/>
              </a:lnSpc>
              <a:spcBef>
                <a:spcPts val="400"/>
              </a:spcBef>
              <a:buSzTx/>
              <a:buNone/>
              <a:defRPr sz="1800"/>
            </a:pPr>
            <a:r>
              <a:rPr lang="en-GB" sz="2500" dirty="0">
                <a:latin typeface="Comic Sans MS"/>
                <a:ea typeface="Comic Sans MS"/>
                <a:cs typeface="Comic Sans MS"/>
                <a:sym typeface="Comic Sans MS"/>
              </a:rPr>
              <a:t>   </a:t>
            </a:r>
          </a:p>
          <a:p>
            <a:pPr marL="270890" lvl="0" indent="-270890" defTabSz="722376">
              <a:lnSpc>
                <a:spcPct val="80000"/>
              </a:lnSpc>
              <a:spcBef>
                <a:spcPts val="400"/>
              </a:spcBef>
              <a:buSzTx/>
              <a:buNone/>
              <a:defRPr sz="1800"/>
            </a:pPr>
            <a:r>
              <a:rPr sz="2500" dirty="0">
                <a:latin typeface="Comic Sans MS"/>
                <a:ea typeface="Comic Sans MS"/>
                <a:cs typeface="Comic Sans MS"/>
                <a:sym typeface="Comic Sans MS"/>
              </a:rPr>
              <a:t>Milestones have been set in order to ensure sufficient progress throughout the year. </a:t>
            </a:r>
          </a:p>
          <a:p>
            <a:pPr marL="270890" lvl="0" indent="-270890" defTabSz="722376">
              <a:lnSpc>
                <a:spcPct val="80000"/>
              </a:lnSpc>
              <a:spcBef>
                <a:spcPts val="600"/>
              </a:spcBef>
              <a:buSzTx/>
              <a:buNone/>
              <a:defRPr sz="1800"/>
            </a:pPr>
            <a:endParaRPr sz="2500" dirty="0">
              <a:latin typeface="Comic Sans MS"/>
              <a:ea typeface="Comic Sans MS"/>
              <a:cs typeface="Comic Sans MS"/>
              <a:sym typeface="Comic Sans MS"/>
            </a:endParaRPr>
          </a:p>
          <a:p>
            <a:pPr marL="270890" lvl="0" indent="-270890" defTabSz="722376">
              <a:lnSpc>
                <a:spcPct val="80000"/>
              </a:lnSpc>
              <a:spcBef>
                <a:spcPts val="400"/>
              </a:spcBef>
              <a:buSzTx/>
              <a:buNone/>
              <a:defRPr sz="1800"/>
            </a:pPr>
            <a:r>
              <a:rPr lang="en-GB" sz="2500" dirty="0">
                <a:latin typeface="Comic Sans MS"/>
                <a:ea typeface="Comic Sans MS"/>
                <a:cs typeface="Comic Sans MS"/>
                <a:sym typeface="Comic Sans MS"/>
              </a:rPr>
              <a:t>   </a:t>
            </a:r>
            <a:r>
              <a:rPr sz="2500" dirty="0">
                <a:latin typeface="Comic Sans MS"/>
                <a:ea typeface="Comic Sans MS"/>
                <a:cs typeface="Comic Sans MS"/>
                <a:sym typeface="Comic Sans MS"/>
              </a:rPr>
              <a:t>Children making a slower rate of progress or who are at risk of not meeting their personal target are monitored closely, with various booster sessions and personalised tasks. </a:t>
            </a:r>
          </a:p>
          <a:p>
            <a:pPr marL="270890" lvl="0" indent="-270890" defTabSz="722376">
              <a:lnSpc>
                <a:spcPct val="80000"/>
              </a:lnSpc>
              <a:spcBef>
                <a:spcPts val="600"/>
              </a:spcBef>
              <a:buSzTx/>
              <a:buNone/>
              <a:defRPr sz="1800"/>
            </a:pPr>
            <a:endParaRPr sz="2500" dirty="0">
              <a:latin typeface="Comic Sans MS"/>
              <a:ea typeface="Comic Sans MS"/>
              <a:cs typeface="Comic Sans MS"/>
              <a:sym typeface="Comic Sans MS"/>
            </a:endParaRPr>
          </a:p>
          <a:p>
            <a:pPr marL="270890" lvl="0" indent="-270890" defTabSz="722376">
              <a:lnSpc>
                <a:spcPct val="80000"/>
              </a:lnSpc>
              <a:spcBef>
                <a:spcPts val="400"/>
              </a:spcBef>
              <a:buSzTx/>
              <a:buNone/>
              <a:defRPr sz="1800"/>
            </a:pPr>
            <a:r>
              <a:rPr lang="en-GB" sz="2500" dirty="0">
                <a:latin typeface="Comic Sans MS"/>
                <a:ea typeface="Comic Sans MS"/>
                <a:cs typeface="Comic Sans MS"/>
                <a:sym typeface="Comic Sans MS"/>
              </a:rPr>
              <a:t>  </a:t>
            </a:r>
            <a:r>
              <a:rPr sz="2500" dirty="0">
                <a:latin typeface="Comic Sans MS"/>
                <a:ea typeface="Comic Sans MS"/>
                <a:cs typeface="Comic Sans MS"/>
                <a:sym typeface="Comic Sans MS"/>
              </a:rPr>
              <a:t>Children who are making accelerated progress are given  opportunities to complete tasks which reflect their ability, with support as needed. </a:t>
            </a:r>
          </a:p>
        </p:txBody>
      </p:sp>
    </p:spTree>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Shape 88"/>
          <p:cNvSpPr>
            <a:spLocks noGrp="1"/>
          </p:cNvSpPr>
          <p:nvPr>
            <p:ph type="title" idx="4294967295"/>
          </p:nvPr>
        </p:nvSpPr>
        <p:spPr>
          <a:xfrm>
            <a:off x="468312" y="188912"/>
            <a:ext cx="8229601" cy="1143001"/>
          </a:xfrm>
          <a:prstGeom prst="rect">
            <a:avLst/>
          </a:prstGeom>
          <a:extLst>
            <a:ext uri="{C572A759-6A51-4108-AA02-DFA0A04FC94B}">
              <ma14:wrappingTextBoxFlag xmlns="" xmlns:ma14="http://schemas.microsoft.com/office/mac/drawingml/2011/main" val="1"/>
            </a:ext>
          </a:extLst>
        </p:spPr>
        <p:txBody>
          <a:bodyPr lIns="0" tIns="0" rIns="0" bIns="0">
            <a:normAutofit fontScale="90000"/>
          </a:bodyPr>
          <a:lstStyle>
            <a:lvl1pPr>
              <a:defRPr b="1" u="sng">
                <a:latin typeface="Comic Sans MS"/>
                <a:ea typeface="Comic Sans MS"/>
                <a:cs typeface="Comic Sans MS"/>
                <a:sym typeface="Comic Sans MS"/>
              </a:defRPr>
            </a:lvl1pPr>
          </a:lstStyle>
          <a:p>
            <a:pPr lvl="0">
              <a:defRPr sz="1800" b="0" u="none"/>
            </a:pPr>
            <a:r>
              <a:rPr lang="en-GB" sz="4400" b="1" u="sng" dirty="0"/>
              <a:t>History/Geography Topics </a:t>
            </a:r>
            <a:br>
              <a:rPr lang="en-GB" sz="4400" b="1" u="sng" dirty="0"/>
            </a:br>
            <a:r>
              <a:rPr lang="en-GB" sz="4400" b="1" u="sng" dirty="0"/>
              <a:t>in </a:t>
            </a:r>
            <a:r>
              <a:rPr sz="4400" b="1" u="sng" dirty="0"/>
              <a:t>Yea</a:t>
            </a:r>
            <a:r>
              <a:rPr lang="en-GB" sz="4400" b="1" u="sng" dirty="0"/>
              <a:t>r 4 </a:t>
            </a:r>
            <a:endParaRPr sz="4400" b="1" u="sng" dirty="0"/>
          </a:p>
        </p:txBody>
      </p:sp>
      <p:sp>
        <p:nvSpPr>
          <p:cNvPr id="89" name="Shape 89"/>
          <p:cNvSpPr>
            <a:spLocks noGrp="1"/>
          </p:cNvSpPr>
          <p:nvPr>
            <p:ph type="body" idx="4294967295"/>
          </p:nvPr>
        </p:nvSpPr>
        <p:spPr>
          <a:xfrm>
            <a:off x="468312" y="1395964"/>
            <a:ext cx="8229600" cy="4553316"/>
          </a:xfrm>
          <a:prstGeom prst="rect">
            <a:avLst/>
          </a:prstGeom>
          <a:extLst>
            <a:ext uri="{C572A759-6A51-4108-AA02-DFA0A04FC94B}">
              <ma14:wrappingTextBoxFlag xmlns="" xmlns:ma14="http://schemas.microsoft.com/office/mac/drawingml/2011/main" val="1"/>
            </a:ext>
          </a:extLst>
        </p:spPr>
        <p:txBody>
          <a:bodyPr lIns="0" tIns="0" rIns="0" bIns="0">
            <a:normAutofit fontScale="92500" lnSpcReduction="20000"/>
          </a:bodyPr>
          <a:lstStyle/>
          <a:p>
            <a:pPr marL="284606" lvl="0" indent="-284606" algn="ctr" defTabSz="758951">
              <a:spcBef>
                <a:spcPts val="600"/>
              </a:spcBef>
              <a:buSzTx/>
              <a:buNone/>
              <a:defRPr sz="1800"/>
            </a:pPr>
            <a:endParaRPr lang="en-GB" sz="2656" dirty="0">
              <a:latin typeface="Comic Sans MS"/>
              <a:ea typeface="Comic Sans MS"/>
              <a:cs typeface="Comic Sans MS"/>
              <a:sym typeface="Comic Sans MS"/>
            </a:endParaRPr>
          </a:p>
          <a:p>
            <a:pPr marL="284606" lvl="0" indent="-284606" algn="ctr" defTabSz="758951">
              <a:spcBef>
                <a:spcPts val="600"/>
              </a:spcBef>
              <a:buSzTx/>
              <a:buNone/>
              <a:defRPr sz="1800"/>
            </a:pPr>
            <a:r>
              <a:rPr lang="en-GB" sz="4100" dirty="0">
                <a:solidFill>
                  <a:srgbClr val="00B0F0"/>
                </a:solidFill>
                <a:latin typeface="Comic Sans MS" panose="030F0702030302020204" pitchFamily="66" charset="0"/>
                <a:ea typeface="Comic Sans MS"/>
                <a:cs typeface="Comic Sans MS"/>
                <a:sym typeface="Comic Sans MS"/>
              </a:rPr>
              <a:t>Geography: </a:t>
            </a:r>
          </a:p>
          <a:p>
            <a:pPr marL="284606" lvl="0" indent="-284606" algn="ctr" defTabSz="758951">
              <a:spcBef>
                <a:spcPts val="600"/>
              </a:spcBef>
              <a:buSzTx/>
              <a:buNone/>
              <a:defRPr sz="1800"/>
            </a:pPr>
            <a:r>
              <a:rPr lang="en-GB" sz="4100" dirty="0">
                <a:solidFill>
                  <a:srgbClr val="00B0F0"/>
                </a:solidFill>
                <a:latin typeface="Comic Sans MS" panose="030F0702030302020204" pitchFamily="66" charset="0"/>
                <a:ea typeface="Comic Sans MS"/>
                <a:cs typeface="Comic Sans MS"/>
                <a:sym typeface="Comic Sans MS"/>
              </a:rPr>
              <a:t>What are the similarities between my region and Campania, Italy?</a:t>
            </a:r>
          </a:p>
          <a:p>
            <a:pPr marL="284606" lvl="0" indent="-284606" algn="ctr" defTabSz="758951">
              <a:spcBef>
                <a:spcPts val="600"/>
              </a:spcBef>
              <a:buSzTx/>
              <a:buNone/>
              <a:defRPr sz="1800"/>
            </a:pPr>
            <a:r>
              <a:rPr lang="en-GB" sz="4100" dirty="0">
                <a:solidFill>
                  <a:srgbClr val="00B0F0"/>
                </a:solidFill>
                <a:latin typeface="Comic Sans MS" panose="030F0702030302020204" pitchFamily="66" charset="0"/>
                <a:ea typeface="Comic Sans MS"/>
                <a:cs typeface="Comic Sans MS"/>
                <a:sym typeface="Comic Sans MS"/>
              </a:rPr>
              <a:t>Locality</a:t>
            </a:r>
          </a:p>
          <a:p>
            <a:pPr marL="284606" lvl="0" indent="-284606" algn="ctr" defTabSz="758951">
              <a:spcBef>
                <a:spcPts val="600"/>
              </a:spcBef>
              <a:buSzTx/>
              <a:buNone/>
              <a:defRPr sz="1800"/>
            </a:pPr>
            <a:r>
              <a:rPr lang="en-GB" sz="4100" dirty="0">
                <a:solidFill>
                  <a:srgbClr val="00B0F0"/>
                </a:solidFill>
                <a:latin typeface="Comic Sans MS" panose="030F0702030302020204" pitchFamily="66" charset="0"/>
                <a:ea typeface="Comic Sans MS"/>
                <a:cs typeface="Comic Sans MS"/>
                <a:sym typeface="Comic Sans MS"/>
              </a:rPr>
              <a:t>Weather</a:t>
            </a:r>
          </a:p>
          <a:p>
            <a:pPr marL="284606" lvl="0" indent="-284606" algn="ctr" defTabSz="758951">
              <a:spcBef>
                <a:spcPts val="600"/>
              </a:spcBef>
              <a:buSzTx/>
              <a:buNone/>
              <a:defRPr sz="1800"/>
            </a:pPr>
            <a:r>
              <a:rPr lang="en-GB" sz="4100" dirty="0">
                <a:solidFill>
                  <a:srgbClr val="990000"/>
                </a:solidFill>
                <a:latin typeface="Comic Sans MS" panose="030F0702030302020204" pitchFamily="66" charset="0"/>
                <a:ea typeface="Comic Sans MS"/>
                <a:cs typeface="Comic Sans MS"/>
                <a:sym typeface="Comic Sans MS"/>
              </a:rPr>
              <a:t>History:</a:t>
            </a:r>
          </a:p>
          <a:p>
            <a:pPr marL="284606" lvl="0" indent="-284606" algn="ctr" defTabSz="758951">
              <a:spcBef>
                <a:spcPts val="600"/>
              </a:spcBef>
              <a:buSzTx/>
              <a:buNone/>
              <a:defRPr sz="1800"/>
            </a:pPr>
            <a:r>
              <a:rPr lang="en-GB" sz="4100" dirty="0">
                <a:latin typeface="Comic Sans MS" panose="030F0702030302020204" pitchFamily="66" charset="0"/>
              </a:rPr>
              <a:t>What are the greatest achievements of Ancient Greece? </a:t>
            </a:r>
          </a:p>
          <a:p>
            <a:pPr marL="0" indent="0" algn="l" rtl="0" fontAlgn="base">
              <a:buNone/>
            </a:pPr>
            <a:endParaRPr lang="en-GB" sz="2800" dirty="0">
              <a:latin typeface="Comic Sans MS" panose="030F0702030302020204" pitchFamily="66" charset="0"/>
            </a:endParaRPr>
          </a:p>
          <a:p>
            <a:pPr marL="284606" lvl="0" indent="-284606" algn="ctr" defTabSz="758951">
              <a:spcBef>
                <a:spcPts val="600"/>
              </a:spcBef>
              <a:buSzTx/>
              <a:buNone/>
              <a:defRPr sz="1800"/>
            </a:pPr>
            <a:endParaRPr lang="en-GB" sz="2656" dirty="0">
              <a:latin typeface="Comic Sans MS"/>
              <a:ea typeface="Comic Sans MS"/>
              <a:cs typeface="Comic Sans MS"/>
              <a:sym typeface="Comic Sans MS"/>
            </a:endParaRPr>
          </a:p>
        </p:txBody>
      </p:sp>
      <p:sp>
        <p:nvSpPr>
          <p:cNvPr id="5" name="AutoShape 4" descr="Image result for flight">
            <a:extLst>
              <a:ext uri="{FF2B5EF4-FFF2-40B4-BE49-F238E27FC236}">
                <a16:creationId xmlns:a16="http://schemas.microsoft.com/office/drawing/2014/main" id="{7BA527B7-EB94-44DB-89D0-6AA639684568}"/>
              </a:ext>
            </a:extLst>
          </p:cNvPr>
          <p:cNvSpPr>
            <a:spLocks noChangeAspect="1" noChangeArrowheads="1"/>
          </p:cNvSpPr>
          <p:nvPr/>
        </p:nvSpPr>
        <p:spPr bwMode="auto">
          <a:xfrm>
            <a:off x="3467100" y="2738438"/>
            <a:ext cx="2514600" cy="16859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Tree>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52736"/>
            <a:ext cx="8229600" cy="5805264"/>
          </a:xfrm>
        </p:spPr>
        <p:txBody>
          <a:bodyPr>
            <a:normAutofit fontScale="92500" lnSpcReduction="20000"/>
          </a:bodyPr>
          <a:lstStyle/>
          <a:p>
            <a:pPr marL="0" indent="0" algn="ctr">
              <a:buNone/>
            </a:pPr>
            <a:r>
              <a:rPr lang="en-GB" dirty="0">
                <a:solidFill>
                  <a:srgbClr val="00B050"/>
                </a:solidFill>
                <a:latin typeface="Comic Sans MS" panose="030F0702030302020204" pitchFamily="66" charset="0"/>
              </a:rPr>
              <a:t>Science:</a:t>
            </a:r>
          </a:p>
          <a:p>
            <a:pPr marL="0" indent="0" algn="ctr">
              <a:buNone/>
            </a:pPr>
            <a:r>
              <a:rPr lang="en-GB" dirty="0">
                <a:solidFill>
                  <a:srgbClr val="009900"/>
                </a:solidFill>
                <a:latin typeface="Comic Sans MS" panose="030F0702030302020204" pitchFamily="66" charset="0"/>
              </a:rPr>
              <a:t>Animals including humans – Teeth and the Digestive system</a:t>
            </a:r>
          </a:p>
          <a:p>
            <a:pPr marL="0" indent="0" algn="ctr">
              <a:buNone/>
            </a:pPr>
            <a:r>
              <a:rPr lang="en-GB" dirty="0">
                <a:solidFill>
                  <a:srgbClr val="009900"/>
                </a:solidFill>
                <a:latin typeface="Comic Sans MS" panose="030F0702030302020204" pitchFamily="66" charset="0"/>
              </a:rPr>
              <a:t>Electricity</a:t>
            </a:r>
          </a:p>
          <a:p>
            <a:pPr marL="0" indent="0" algn="ctr">
              <a:buNone/>
            </a:pPr>
            <a:r>
              <a:rPr lang="en-GB" dirty="0">
                <a:solidFill>
                  <a:srgbClr val="009900"/>
                </a:solidFill>
                <a:latin typeface="Comic Sans MS" panose="030F0702030302020204" pitchFamily="66" charset="0"/>
              </a:rPr>
              <a:t>Sound</a:t>
            </a:r>
          </a:p>
          <a:p>
            <a:pPr marL="0" indent="0" algn="ctr">
              <a:buNone/>
            </a:pPr>
            <a:r>
              <a:rPr lang="en-GB" dirty="0">
                <a:solidFill>
                  <a:srgbClr val="009900"/>
                </a:solidFill>
                <a:latin typeface="Comic Sans MS" panose="030F0702030302020204" pitchFamily="66" charset="0"/>
              </a:rPr>
              <a:t>States of Matter</a:t>
            </a:r>
          </a:p>
          <a:p>
            <a:pPr marL="0" indent="0" algn="ctr">
              <a:buNone/>
            </a:pPr>
            <a:r>
              <a:rPr lang="en-GB" dirty="0">
                <a:solidFill>
                  <a:srgbClr val="009900"/>
                </a:solidFill>
                <a:latin typeface="Comic Sans MS" panose="030F0702030302020204" pitchFamily="66" charset="0"/>
              </a:rPr>
              <a:t>Living things and their habitats</a:t>
            </a:r>
          </a:p>
          <a:p>
            <a:pPr marL="0" indent="0" algn="ctr">
              <a:buNone/>
            </a:pPr>
            <a:r>
              <a:rPr lang="en-GB" dirty="0">
                <a:solidFill>
                  <a:schemeClr val="accent6"/>
                </a:solidFill>
                <a:latin typeface="Comic Sans MS" panose="030F0702030302020204" pitchFamily="66" charset="0"/>
              </a:rPr>
              <a:t>Art &amp; DT</a:t>
            </a:r>
          </a:p>
          <a:p>
            <a:pPr marL="0" indent="0" algn="ctr">
              <a:buNone/>
            </a:pPr>
            <a:r>
              <a:rPr lang="en-GB" dirty="0">
                <a:solidFill>
                  <a:srgbClr val="FF0066"/>
                </a:solidFill>
                <a:latin typeface="Comic Sans MS" panose="030F0702030302020204" pitchFamily="66" charset="0"/>
              </a:rPr>
              <a:t>Sculpture, Chromatic, Monochromatic art.</a:t>
            </a:r>
          </a:p>
          <a:p>
            <a:pPr marL="0" indent="0" algn="ctr">
              <a:buNone/>
            </a:pPr>
            <a:r>
              <a:rPr lang="en-GB" dirty="0">
                <a:solidFill>
                  <a:schemeClr val="tx1"/>
                </a:solidFill>
                <a:latin typeface="Comic Sans MS" panose="030F0702030302020204" pitchFamily="66" charset="0"/>
              </a:rPr>
              <a:t>DT: Food – chocolate that cares</a:t>
            </a:r>
          </a:p>
          <a:p>
            <a:pPr marL="0" indent="0" algn="ctr">
              <a:buNone/>
            </a:pPr>
            <a:r>
              <a:rPr lang="en-GB" dirty="0">
                <a:solidFill>
                  <a:schemeClr val="tx1"/>
                </a:solidFill>
                <a:latin typeface="Comic Sans MS" panose="030F0702030302020204" pitchFamily="66" charset="0"/>
              </a:rPr>
              <a:t>Textiles- Bag a story.</a:t>
            </a:r>
          </a:p>
          <a:p>
            <a:pPr marL="0" indent="0" algn="ctr">
              <a:buNone/>
            </a:pPr>
            <a:r>
              <a:rPr lang="en-GB" dirty="0">
                <a:solidFill>
                  <a:schemeClr val="tx1"/>
                </a:solidFill>
                <a:latin typeface="Comic Sans MS" panose="030F0702030302020204" pitchFamily="66" charset="0"/>
              </a:rPr>
              <a:t>Construction – Roman Innovations</a:t>
            </a:r>
          </a:p>
        </p:txBody>
      </p:sp>
      <p:sp>
        <p:nvSpPr>
          <p:cNvPr id="3" name="Title 2"/>
          <p:cNvSpPr>
            <a:spLocks noGrp="1"/>
          </p:cNvSpPr>
          <p:nvPr>
            <p:ph type="title"/>
          </p:nvPr>
        </p:nvSpPr>
        <p:spPr>
          <a:xfrm>
            <a:off x="457200" y="92075"/>
            <a:ext cx="8229600" cy="1176686"/>
          </a:xfrm>
        </p:spPr>
        <p:txBody>
          <a:bodyPr/>
          <a:lstStyle/>
          <a:p>
            <a:r>
              <a:rPr lang="en-GB" dirty="0">
                <a:latin typeface="Comic Sans MS" panose="030F0702030302020204" pitchFamily="66" charset="0"/>
              </a:rPr>
              <a:t>Topics continued:</a:t>
            </a:r>
          </a:p>
        </p:txBody>
      </p:sp>
    </p:spTree>
    <p:extLst>
      <p:ext uri="{BB962C8B-B14F-4D97-AF65-F5344CB8AC3E}">
        <p14:creationId xmlns:p14="http://schemas.microsoft.com/office/powerpoint/2010/main" val="4163001810"/>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89B1A-2C89-4691-A439-34B68BC27B87}"/>
              </a:ext>
            </a:extLst>
          </p:cNvPr>
          <p:cNvSpPr>
            <a:spLocks noGrp="1"/>
          </p:cNvSpPr>
          <p:nvPr>
            <p:ph type="title"/>
          </p:nvPr>
        </p:nvSpPr>
        <p:spPr>
          <a:xfrm>
            <a:off x="457200" y="92075"/>
            <a:ext cx="8229600" cy="1248694"/>
          </a:xfrm>
        </p:spPr>
        <p:txBody>
          <a:bodyPr/>
          <a:lstStyle/>
          <a:p>
            <a:r>
              <a:rPr lang="en-GB" dirty="0"/>
              <a:t>English writing</a:t>
            </a:r>
          </a:p>
        </p:txBody>
      </p:sp>
      <p:sp>
        <p:nvSpPr>
          <p:cNvPr id="3" name="Text Placeholder 2">
            <a:extLst>
              <a:ext uri="{FF2B5EF4-FFF2-40B4-BE49-F238E27FC236}">
                <a16:creationId xmlns:a16="http://schemas.microsoft.com/office/drawing/2014/main" id="{7722E64B-CB33-4702-994D-6B05BEBCA045}"/>
              </a:ext>
            </a:extLst>
          </p:cNvPr>
          <p:cNvSpPr>
            <a:spLocks noGrp="1"/>
          </p:cNvSpPr>
          <p:nvPr>
            <p:ph type="body" idx="1"/>
          </p:nvPr>
        </p:nvSpPr>
        <p:spPr/>
        <p:txBody>
          <a:bodyPr/>
          <a:lstStyle/>
          <a:p>
            <a:pPr>
              <a:buFont typeface="+mj-lt"/>
              <a:buAutoNum type="arabicPeriod"/>
            </a:pPr>
            <a:r>
              <a:rPr lang="en-GB" sz="1800" dirty="0"/>
              <a:t>Place value of Punctuation and Grammar.</a:t>
            </a:r>
          </a:p>
          <a:p>
            <a:pPr>
              <a:buFont typeface="+mj-lt"/>
              <a:buAutoNum type="arabicPeriod"/>
            </a:pPr>
            <a:r>
              <a:rPr lang="en-GB" sz="1800" dirty="0"/>
              <a:t>Extinct animals (Non-chronological report)</a:t>
            </a:r>
          </a:p>
          <a:p>
            <a:pPr>
              <a:buFont typeface="+mj-lt"/>
              <a:buAutoNum type="arabicPeriod"/>
            </a:pPr>
            <a:r>
              <a:rPr lang="en-GB" sz="1800" dirty="0"/>
              <a:t>Charlie and the Chocolate factory (recount diary entry)</a:t>
            </a:r>
          </a:p>
          <a:p>
            <a:pPr>
              <a:buFont typeface="+mj-lt"/>
              <a:buAutoNum type="arabicPeriod"/>
            </a:pPr>
            <a:r>
              <a:rPr lang="en-GB" sz="1800" dirty="0"/>
              <a:t>Wonka World (Setting descriptions)</a:t>
            </a:r>
          </a:p>
          <a:p>
            <a:pPr>
              <a:buFont typeface="+mj-lt"/>
              <a:buAutoNum type="arabicPeriod"/>
            </a:pPr>
            <a:r>
              <a:rPr lang="en-GB" sz="1800" dirty="0"/>
              <a:t>Ancient Greek Mythological Monsters (Non-chronological report)</a:t>
            </a:r>
          </a:p>
          <a:p>
            <a:pPr>
              <a:buFont typeface="+mj-lt"/>
              <a:buAutoNum type="arabicPeriod"/>
            </a:pPr>
            <a:r>
              <a:rPr lang="en-GB" sz="1800" dirty="0"/>
              <a:t>How to slay a Minotaur (Instruction writing)</a:t>
            </a:r>
          </a:p>
          <a:p>
            <a:pPr>
              <a:buFont typeface="+mj-lt"/>
              <a:buAutoNum type="arabicPeriod"/>
            </a:pPr>
            <a:r>
              <a:rPr lang="en-GB" sz="1800" dirty="0"/>
              <a:t>How does the Digestive System work? (Explanation)</a:t>
            </a:r>
          </a:p>
          <a:p>
            <a:pPr>
              <a:buFont typeface="+mj-lt"/>
              <a:buAutoNum type="arabicPeriod"/>
            </a:pPr>
            <a:r>
              <a:rPr lang="en-GB" sz="1800" dirty="0"/>
              <a:t>Poetry</a:t>
            </a:r>
          </a:p>
          <a:p>
            <a:pPr>
              <a:buFont typeface="+mj-lt"/>
              <a:buAutoNum type="arabicPeriod"/>
            </a:pPr>
            <a:r>
              <a:rPr lang="en-GB" sz="1800" dirty="0"/>
              <a:t>Escaping Pompeii (Narrative: characterising speech)</a:t>
            </a:r>
          </a:p>
          <a:p>
            <a:pPr>
              <a:buFont typeface="+mj-lt"/>
              <a:buAutoNum type="arabicPeriod"/>
            </a:pPr>
            <a:r>
              <a:rPr lang="en-GB" sz="1800" dirty="0"/>
              <a:t>Boudicca Rallies Support (Persuasive letter)</a:t>
            </a:r>
          </a:p>
          <a:p>
            <a:pPr>
              <a:buFont typeface="+mj-lt"/>
              <a:buAutoNum type="arabicPeriod"/>
            </a:pPr>
            <a:r>
              <a:rPr lang="en-GB" sz="1800" dirty="0"/>
              <a:t>The Legend of Robin Hood ( Narrative)</a:t>
            </a:r>
          </a:p>
          <a:p>
            <a:pPr>
              <a:buFont typeface="+mj-lt"/>
              <a:buAutoNum type="arabicPeriod"/>
            </a:pPr>
            <a:r>
              <a:rPr lang="en-GB" sz="1800" dirty="0"/>
              <a:t>Does the Sound get quieter as the distance increases? (Science experiment)</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lvl="8"/>
            <a:endParaRPr lang="en-GB" dirty="0"/>
          </a:p>
        </p:txBody>
      </p:sp>
      <p:pic>
        <p:nvPicPr>
          <p:cNvPr id="5" name="Picture 4">
            <a:extLst>
              <a:ext uri="{FF2B5EF4-FFF2-40B4-BE49-F238E27FC236}">
                <a16:creationId xmlns:a16="http://schemas.microsoft.com/office/drawing/2014/main" id="{E0C14751-ED87-45F7-934E-D92B4555A75F}"/>
              </a:ext>
            </a:extLst>
          </p:cNvPr>
          <p:cNvPicPr>
            <a:picLocks noChangeAspect="1"/>
          </p:cNvPicPr>
          <p:nvPr/>
        </p:nvPicPr>
        <p:blipFill>
          <a:blip r:embed="rId2"/>
          <a:stretch>
            <a:fillRect/>
          </a:stretch>
        </p:blipFill>
        <p:spPr>
          <a:xfrm>
            <a:off x="6012160" y="6137188"/>
            <a:ext cx="2867425" cy="628738"/>
          </a:xfrm>
          <a:prstGeom prst="rect">
            <a:avLst/>
          </a:prstGeom>
        </p:spPr>
      </p:pic>
    </p:spTree>
    <p:extLst>
      <p:ext uri="{BB962C8B-B14F-4D97-AF65-F5344CB8AC3E}">
        <p14:creationId xmlns:p14="http://schemas.microsoft.com/office/powerpoint/2010/main" val="2979373702"/>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752CBF-072F-4EF2-BAAE-870EF9681D58}"/>
              </a:ext>
            </a:extLst>
          </p:cNvPr>
          <p:cNvSpPr txBox="1"/>
          <p:nvPr/>
        </p:nvSpPr>
        <p:spPr>
          <a:xfrm>
            <a:off x="539552" y="0"/>
            <a:ext cx="8316924" cy="760207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1" hangingPunct="0">
              <a:lnSpc>
                <a:spcPct val="100000"/>
              </a:lnSpc>
              <a:spcBef>
                <a:spcPts val="0"/>
              </a:spcBef>
              <a:spcAft>
                <a:spcPts val="0"/>
              </a:spcAft>
              <a:buClrTx/>
              <a:buSzTx/>
              <a:buFontTx/>
              <a:buNone/>
              <a:tabLst/>
            </a:pPr>
            <a:r>
              <a:rPr kumimoji="0" lang="en-GB" sz="3600" b="0" i="0" u="none" strike="noStrike" cap="none" spc="0" normalizeH="0" baseline="0" dirty="0">
                <a:ln>
                  <a:noFill/>
                </a:ln>
                <a:solidFill>
                  <a:schemeClr val="tx1"/>
                </a:solidFill>
                <a:effectLst/>
                <a:uFillTx/>
                <a:latin typeface="Arial"/>
                <a:ea typeface="Arial"/>
                <a:cs typeface="Arial"/>
                <a:sym typeface="Arial"/>
              </a:rPr>
              <a:t>Mathematics</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Number place value</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Addition and subtraction</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Measure</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Length and perimeter</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Multiplication and division</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Fraction</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Money</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Decimals</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Time</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Shape</a:t>
            </a:r>
          </a:p>
          <a:p>
            <a:pPr marL="571500" marR="0" indent="-571500" algn="l" defTabSz="914400" rtl="0" fontAlgn="auto" latinLnBrk="1" hangingPunct="0">
              <a:lnSpc>
                <a:spcPct val="100000"/>
              </a:lnSpc>
              <a:spcBef>
                <a:spcPts val="0"/>
              </a:spcBef>
              <a:spcAft>
                <a:spcPts val="0"/>
              </a:spcAft>
              <a:buClrTx/>
              <a:buSzTx/>
              <a:buFont typeface="Arial" panose="020B0604020202020204" pitchFamily="34" charset="0"/>
              <a:buChar char="•"/>
              <a:tabLst/>
            </a:pPr>
            <a:r>
              <a:rPr lang="en-GB" sz="2800" dirty="0">
                <a:solidFill>
                  <a:schemeClr val="tx1"/>
                </a:solidFill>
              </a:rPr>
              <a:t>Position and direction</a:t>
            </a:r>
            <a:endParaRPr lang="en-GB" sz="2400" dirty="0">
              <a:solidFill>
                <a:schemeClr val="tx1"/>
              </a:solidFill>
            </a:endParaRPr>
          </a:p>
          <a:p>
            <a:pPr marL="0" marR="0" indent="0" algn="ctr" defTabSz="914400" rtl="0" fontAlgn="auto" latinLnBrk="1" hangingPunct="0">
              <a:lnSpc>
                <a:spcPct val="100000"/>
              </a:lnSpc>
              <a:spcBef>
                <a:spcPts val="0"/>
              </a:spcBef>
              <a:spcAft>
                <a:spcPts val="0"/>
              </a:spcAft>
              <a:buClrTx/>
              <a:buSzTx/>
              <a:buFontTx/>
              <a:buNone/>
              <a:tabLst/>
            </a:pPr>
            <a:r>
              <a:rPr lang="en-GB" sz="2400" b="1" dirty="0">
                <a:solidFill>
                  <a:schemeClr val="tx1"/>
                </a:solidFill>
              </a:rPr>
              <a:t>Summer Term </a:t>
            </a:r>
          </a:p>
          <a:p>
            <a:pPr marL="0" marR="0" indent="0" algn="l" defTabSz="914400" rtl="0" fontAlgn="auto" latinLnBrk="1" hangingPunct="0">
              <a:lnSpc>
                <a:spcPct val="100000"/>
              </a:lnSpc>
              <a:spcBef>
                <a:spcPts val="0"/>
              </a:spcBef>
              <a:spcAft>
                <a:spcPts val="0"/>
              </a:spcAft>
              <a:buClrTx/>
              <a:buSzTx/>
              <a:buFontTx/>
              <a:buNone/>
              <a:tabLst/>
            </a:pPr>
            <a:r>
              <a:rPr lang="en-GB" sz="2400" b="1" dirty="0">
                <a:solidFill>
                  <a:schemeClr val="tx1"/>
                </a:solidFill>
                <a:highlight>
                  <a:srgbClr val="FFFF00"/>
                </a:highlight>
              </a:rPr>
              <a:t>MTC Assessment commences 1</a:t>
            </a:r>
            <a:r>
              <a:rPr lang="en-GB" sz="2400" b="1" baseline="30000" dirty="0">
                <a:solidFill>
                  <a:schemeClr val="tx1"/>
                </a:solidFill>
                <a:highlight>
                  <a:srgbClr val="FFFF00"/>
                </a:highlight>
              </a:rPr>
              <a:t>st</a:t>
            </a:r>
            <a:r>
              <a:rPr lang="en-GB" sz="2400" b="1" dirty="0">
                <a:solidFill>
                  <a:schemeClr val="tx1"/>
                </a:solidFill>
                <a:highlight>
                  <a:srgbClr val="FFFF00"/>
                </a:highlight>
              </a:rPr>
              <a:t> June – 12</a:t>
            </a:r>
            <a:r>
              <a:rPr lang="en-GB" sz="2400" b="1" baseline="30000" dirty="0">
                <a:solidFill>
                  <a:schemeClr val="tx1"/>
                </a:solidFill>
                <a:highlight>
                  <a:srgbClr val="FFFF00"/>
                </a:highlight>
              </a:rPr>
              <a:t>th</a:t>
            </a:r>
            <a:r>
              <a:rPr lang="en-GB" sz="2400" b="1" dirty="0">
                <a:solidFill>
                  <a:schemeClr val="tx1"/>
                </a:solidFill>
                <a:highlight>
                  <a:srgbClr val="FFFF00"/>
                </a:highlight>
              </a:rPr>
              <a:t> June 2026.</a:t>
            </a:r>
          </a:p>
          <a:p>
            <a:pPr marL="0" marR="0" indent="0" algn="ctr" defTabSz="914400" rtl="0" fontAlgn="auto" latinLnBrk="1" hangingPunct="0">
              <a:lnSpc>
                <a:spcPct val="100000"/>
              </a:lnSpc>
              <a:spcBef>
                <a:spcPts val="0"/>
              </a:spcBef>
              <a:spcAft>
                <a:spcPts val="0"/>
              </a:spcAft>
              <a:buClrTx/>
              <a:buSzTx/>
              <a:buFontTx/>
              <a:buNone/>
              <a:tabLst/>
            </a:pPr>
            <a:endParaRPr lang="en-GB" sz="2400" dirty="0">
              <a:solidFill>
                <a:schemeClr val="tx1"/>
              </a:solidFill>
            </a:endParaRPr>
          </a:p>
          <a:p>
            <a:pPr marL="0" marR="0" indent="0" algn="ctr" defTabSz="914400" rtl="0" fontAlgn="auto" latinLnBrk="1" hangingPunct="0">
              <a:lnSpc>
                <a:spcPct val="100000"/>
              </a:lnSpc>
              <a:spcBef>
                <a:spcPts val="0"/>
              </a:spcBef>
              <a:spcAft>
                <a:spcPts val="0"/>
              </a:spcAft>
              <a:buClrTx/>
              <a:buSzTx/>
              <a:buFontTx/>
              <a:buNone/>
              <a:tabLst/>
            </a:pPr>
            <a:endParaRPr lang="en-GB"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endParaRPr kumimoji="0" lang="en-GB" sz="1800" b="0" i="0" u="none" strike="noStrike" cap="none" spc="0" normalizeH="0" baseline="0" dirty="0">
              <a:ln>
                <a:noFill/>
              </a:ln>
              <a:solidFill>
                <a:srgbClr val="000000"/>
              </a:solidFill>
              <a:effectLst/>
              <a:uFillTx/>
              <a:latin typeface="Arial"/>
              <a:ea typeface="Arial"/>
              <a:cs typeface="Arial"/>
              <a:sym typeface="Arial"/>
            </a:endParaRPr>
          </a:p>
          <a:p>
            <a:pPr marL="0" marR="0" indent="0" algn="l" defTabSz="914400" rtl="0" fontAlgn="auto" latinLnBrk="1" hangingPunct="0">
              <a:lnSpc>
                <a:spcPct val="100000"/>
              </a:lnSpc>
              <a:spcBef>
                <a:spcPts val="0"/>
              </a:spcBef>
              <a:spcAft>
                <a:spcPts val="0"/>
              </a:spcAft>
              <a:buClrTx/>
              <a:buSzTx/>
              <a:buFontTx/>
              <a:buNone/>
              <a:tabLst/>
            </a:pPr>
            <a:endParaRPr lang="en-GB"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endParaRPr kumimoji="0" lang="en-GB" sz="1800" b="0" i="0" u="none" strike="noStrike" cap="none" spc="0" normalizeH="0" baseline="0" dirty="0">
              <a:ln>
                <a:noFill/>
              </a:ln>
              <a:solidFill>
                <a:srgbClr val="000000"/>
              </a:solidFill>
              <a:effectLst/>
              <a:uFillTx/>
              <a:latin typeface="Arial"/>
              <a:ea typeface="Arial"/>
              <a:cs typeface="Arial"/>
              <a:sym typeface="Arial"/>
            </a:endParaRPr>
          </a:p>
        </p:txBody>
      </p:sp>
    </p:spTree>
    <p:extLst>
      <p:ext uri="{BB962C8B-B14F-4D97-AF65-F5344CB8AC3E}">
        <p14:creationId xmlns:p14="http://schemas.microsoft.com/office/powerpoint/2010/main" val="3640319092"/>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Shape 93"/>
          <p:cNvSpPr>
            <a:spLocks noGrp="1"/>
          </p:cNvSpPr>
          <p:nvPr>
            <p:ph type="title" idx="4294967295"/>
          </p:nvPr>
        </p:nvSpPr>
        <p:spPr>
          <a:xfrm>
            <a:off x="457200" y="274637"/>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Handwriting</a:t>
            </a:r>
          </a:p>
        </p:txBody>
      </p:sp>
      <p:sp>
        <p:nvSpPr>
          <p:cNvPr id="94" name="Shape 94"/>
          <p:cNvSpPr>
            <a:spLocks noGrp="1"/>
          </p:cNvSpPr>
          <p:nvPr>
            <p:ph type="body" idx="4294967295"/>
          </p:nvPr>
        </p:nvSpPr>
        <p:spPr>
          <a:xfrm>
            <a:off x="468312" y="1628775"/>
            <a:ext cx="8229601" cy="4525963"/>
          </a:xfrm>
          <a:prstGeom prst="rect">
            <a:avLst/>
          </a:prstGeom>
          <a:extLst>
            <a:ext uri="{C572A759-6A51-4108-AA02-DFA0A04FC94B}">
              <ma14:wrappingTextBoxFlag xmlns="" xmlns:ma14="http://schemas.microsoft.com/office/mac/drawingml/2011/main" val="1"/>
            </a:ext>
          </a:extLst>
        </p:spPr>
        <p:txBody>
          <a:bodyPr lIns="0" tIns="0" rIns="0" bIns="0">
            <a:normAutofit fontScale="92500"/>
          </a:bodyPr>
          <a:lstStyle/>
          <a:p>
            <a:pPr marL="300037" lvl="0" indent="-300037">
              <a:spcBef>
                <a:spcPts val="600"/>
              </a:spcBef>
              <a:buFont typeface="Comic Sans MS"/>
              <a:buChar char="•"/>
              <a:defRPr sz="1800"/>
            </a:pPr>
            <a:r>
              <a:rPr sz="2800" dirty="0">
                <a:latin typeface="Comic Sans MS"/>
                <a:ea typeface="Comic Sans MS"/>
                <a:cs typeface="Comic Sans MS"/>
                <a:sym typeface="Comic Sans MS"/>
              </a:rPr>
              <a:t>All handwriting MUST be joined and using a cursive style</a:t>
            </a:r>
            <a:r>
              <a:rPr lang="en-GB" sz="2800" dirty="0">
                <a:latin typeface="Comic Sans MS"/>
                <a:ea typeface="Comic Sans MS"/>
                <a:cs typeface="Comic Sans MS"/>
                <a:sym typeface="Comic Sans MS"/>
              </a:rPr>
              <a:t>.</a:t>
            </a:r>
            <a:endParaRPr sz="2800" dirty="0">
              <a:latin typeface="Comic Sans MS"/>
              <a:ea typeface="Comic Sans MS"/>
              <a:cs typeface="Comic Sans MS"/>
              <a:sym typeface="Comic Sans MS"/>
            </a:endParaRPr>
          </a:p>
          <a:p>
            <a:pPr marL="300037" lvl="0" indent="-300037">
              <a:spcBef>
                <a:spcPts val="600"/>
              </a:spcBef>
              <a:buFont typeface="Comic Sans MS"/>
              <a:buChar char="•"/>
              <a:defRPr sz="1800"/>
            </a:pPr>
            <a:r>
              <a:rPr sz="2800" dirty="0">
                <a:latin typeface="Comic Sans MS"/>
                <a:ea typeface="Comic Sans MS"/>
                <a:cs typeface="Comic Sans MS"/>
                <a:sym typeface="Comic Sans MS"/>
              </a:rPr>
              <a:t>We </a:t>
            </a:r>
            <a:r>
              <a:rPr sz="2800" dirty="0" err="1">
                <a:latin typeface="Comic Sans MS"/>
                <a:ea typeface="Comic Sans MS"/>
                <a:cs typeface="Comic Sans MS"/>
                <a:sym typeface="Comic Sans MS"/>
              </a:rPr>
              <a:t>practi</a:t>
            </a:r>
            <a:r>
              <a:rPr lang="en-GB" sz="2800" dirty="0">
                <a:latin typeface="Comic Sans MS"/>
                <a:ea typeface="Comic Sans MS"/>
                <a:cs typeface="Comic Sans MS"/>
                <a:sym typeface="Comic Sans MS"/>
              </a:rPr>
              <a:t>c</a:t>
            </a:r>
            <a:r>
              <a:rPr sz="2800" dirty="0">
                <a:latin typeface="Comic Sans MS"/>
                <a:ea typeface="Comic Sans MS"/>
                <a:cs typeface="Comic Sans MS"/>
                <a:sym typeface="Comic Sans MS"/>
              </a:rPr>
              <a:t>e regularly in school</a:t>
            </a:r>
            <a:r>
              <a:rPr lang="en-GB" sz="2800" dirty="0">
                <a:latin typeface="Comic Sans MS"/>
                <a:ea typeface="Comic Sans MS"/>
                <a:cs typeface="Comic Sans MS"/>
                <a:sym typeface="Comic Sans MS"/>
              </a:rPr>
              <a:t>.</a:t>
            </a:r>
          </a:p>
          <a:p>
            <a:pPr marL="300037" lvl="0" indent="-300037">
              <a:spcBef>
                <a:spcPts val="600"/>
              </a:spcBef>
              <a:buFont typeface="Comic Sans MS"/>
              <a:buChar char="•"/>
              <a:defRPr sz="1800"/>
            </a:pPr>
            <a:r>
              <a:rPr sz="2800" dirty="0">
                <a:latin typeface="Comic Sans MS"/>
                <a:ea typeface="Comic Sans MS"/>
                <a:cs typeface="Comic Sans MS"/>
                <a:sym typeface="Comic Sans MS"/>
              </a:rPr>
              <a:t>Please encourage your child to carefully join their writing when completing their homework tasks</a:t>
            </a:r>
            <a:r>
              <a:rPr lang="en-GB" sz="2800" dirty="0">
                <a:latin typeface="Comic Sans MS"/>
                <a:ea typeface="Comic Sans MS"/>
                <a:cs typeface="Comic Sans MS"/>
                <a:sym typeface="Comic Sans MS"/>
              </a:rPr>
              <a:t>. </a:t>
            </a:r>
          </a:p>
          <a:p>
            <a:pPr marL="300037" lvl="0" indent="-300037">
              <a:spcBef>
                <a:spcPts val="600"/>
              </a:spcBef>
              <a:buFont typeface="Comic Sans MS"/>
              <a:buChar char="•"/>
              <a:defRPr sz="1800"/>
            </a:pPr>
            <a:r>
              <a:rPr lang="en-GB" sz="2800" dirty="0">
                <a:latin typeface="Comic Sans MS"/>
                <a:ea typeface="Comic Sans MS"/>
                <a:cs typeface="Comic Sans MS"/>
                <a:sym typeface="Comic Sans MS"/>
              </a:rPr>
              <a:t>Please check your pack for an example of letter formation.  </a:t>
            </a:r>
          </a:p>
          <a:p>
            <a:pPr marL="300037" lvl="0" indent="-300037">
              <a:spcBef>
                <a:spcPts val="600"/>
              </a:spcBef>
              <a:buFont typeface="Comic Sans MS"/>
              <a:buChar char="•"/>
              <a:defRPr sz="1800"/>
            </a:pPr>
            <a:r>
              <a:rPr lang="en-GB" sz="2800" dirty="0">
                <a:latin typeface="Comic Sans MS"/>
                <a:ea typeface="Comic Sans MS"/>
                <a:cs typeface="Comic Sans MS"/>
                <a:sym typeface="Comic Sans MS"/>
              </a:rPr>
              <a:t>Some children will join a handwriting intervention with the class TA to support handwriting, but any support from home is always welcome.</a:t>
            </a:r>
          </a:p>
        </p:txBody>
      </p:sp>
      <p:pic>
        <p:nvPicPr>
          <p:cNvPr id="95" name="AboutHandwriting09_S.jpg" descr="AboutHandwriting09_S"/>
          <p:cNvPicPr/>
          <p:nvPr/>
        </p:nvPicPr>
        <p:blipFill>
          <a:blip r:embed="rId2"/>
          <a:stretch>
            <a:fillRect/>
          </a:stretch>
        </p:blipFill>
        <p:spPr>
          <a:xfrm>
            <a:off x="6372225" y="115887"/>
            <a:ext cx="2362200" cy="1571626"/>
          </a:xfrm>
          <a:prstGeom prst="rect">
            <a:avLst/>
          </a:prstGeom>
          <a:ln w="12700">
            <a:miter lim="400000"/>
          </a:ln>
        </p:spPr>
      </p:pic>
    </p:spTree>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title" idx="4294967295"/>
          </p:nvPr>
        </p:nvSpPr>
        <p:spPr>
          <a:xfrm>
            <a:off x="457200" y="404665"/>
            <a:ext cx="8229600" cy="1656183"/>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lang="en-GB" sz="4400" dirty="0"/>
              <a:t>Multiplication Check Year 4</a:t>
            </a:r>
            <a:endParaRPr sz="4400" dirty="0"/>
          </a:p>
        </p:txBody>
      </p:sp>
      <p:sp>
        <p:nvSpPr>
          <p:cNvPr id="98" name="Shape 98"/>
          <p:cNvSpPr>
            <a:spLocks noGrp="1"/>
          </p:cNvSpPr>
          <p:nvPr>
            <p:ph type="body" idx="4294967295"/>
          </p:nvPr>
        </p:nvSpPr>
        <p:spPr>
          <a:xfrm>
            <a:off x="266774" y="1772816"/>
            <a:ext cx="8435975" cy="4176464"/>
          </a:xfrm>
          <a:prstGeom prst="rect">
            <a:avLst/>
          </a:prstGeom>
          <a:extLst>
            <a:ext uri="{C572A759-6A51-4108-AA02-DFA0A04FC94B}">
              <ma14:wrappingTextBoxFlag xmlns="" xmlns:ma14="http://schemas.microsoft.com/office/mac/drawingml/2011/main" val="1"/>
            </a:ext>
          </a:extLst>
        </p:spPr>
        <p:txBody>
          <a:bodyPr lIns="0" tIns="0" rIns="0" bIns="0">
            <a:normAutofit fontScale="85000" lnSpcReduction="20000"/>
          </a:bodyPr>
          <a:lstStyle/>
          <a:p>
            <a:pPr>
              <a:buFont typeface="Wingdings" panose="05000000000000000000" pitchFamily="2" charset="2"/>
              <a:buChar char="v"/>
            </a:pPr>
            <a:r>
              <a:rPr lang="en-GB" sz="2400" dirty="0">
                <a:latin typeface="+mn-lt"/>
              </a:rPr>
              <a:t>As per the National curriculum, </a:t>
            </a:r>
            <a:r>
              <a:rPr lang="en-GB" sz="2400" dirty="0"/>
              <a:t>Times tables is a huge focus In Year 4 </a:t>
            </a:r>
            <a:r>
              <a:rPr lang="en-GB" sz="2400" dirty="0">
                <a:latin typeface="+mn-lt"/>
              </a:rPr>
              <a:t>. All children will be required to sit the Multiplication Times tables check assessment in the Summer term, scheduled for </a:t>
            </a:r>
            <a:r>
              <a:rPr lang="en-GB" sz="2400" dirty="0">
                <a:highlight>
                  <a:srgbClr val="FFFF00"/>
                </a:highlight>
                <a:latin typeface="+mn-lt"/>
              </a:rPr>
              <a:t>1</a:t>
            </a:r>
            <a:r>
              <a:rPr lang="en-GB" sz="2400" baseline="30000" dirty="0">
                <a:highlight>
                  <a:srgbClr val="FFFF00"/>
                </a:highlight>
                <a:latin typeface="+mn-lt"/>
              </a:rPr>
              <a:t>st</a:t>
            </a:r>
            <a:r>
              <a:rPr lang="en-GB" sz="2400" dirty="0">
                <a:highlight>
                  <a:srgbClr val="FFFF00"/>
                </a:highlight>
                <a:latin typeface="+mn-lt"/>
              </a:rPr>
              <a:t> June to 12</a:t>
            </a:r>
            <a:r>
              <a:rPr lang="en-GB" sz="2400" baseline="30000" dirty="0">
                <a:highlight>
                  <a:srgbClr val="FFFF00"/>
                </a:highlight>
                <a:latin typeface="+mn-lt"/>
              </a:rPr>
              <a:t>th</a:t>
            </a:r>
            <a:r>
              <a:rPr lang="en-GB" sz="2400" dirty="0">
                <a:highlight>
                  <a:srgbClr val="FFFF00"/>
                </a:highlight>
                <a:latin typeface="+mn-lt"/>
              </a:rPr>
              <a:t> June 2026.  </a:t>
            </a:r>
          </a:p>
          <a:p>
            <a:pPr>
              <a:buFont typeface="Wingdings" panose="05000000000000000000" pitchFamily="2" charset="2"/>
              <a:buChar char="v"/>
            </a:pPr>
            <a:r>
              <a:rPr lang="en-GB" sz="2400" dirty="0">
                <a:latin typeface="+mn-lt"/>
              </a:rPr>
              <a:t>I will have a meeting closer to the time to check in, support and update you on any updates. </a:t>
            </a:r>
          </a:p>
          <a:p>
            <a:pPr>
              <a:buFont typeface="Wingdings" panose="05000000000000000000" pitchFamily="2" charset="2"/>
              <a:buChar char="v"/>
            </a:pPr>
            <a:r>
              <a:rPr lang="en-GB" sz="2400" dirty="0">
                <a:latin typeface="+mn-lt"/>
              </a:rPr>
              <a:t>However, practicing from now for 5 minutes per night playing Garage on TTRS, will really give your child a good head start. </a:t>
            </a:r>
          </a:p>
          <a:p>
            <a:pPr>
              <a:buFont typeface="Wingdings" panose="05000000000000000000" pitchFamily="2" charset="2"/>
              <a:buChar char="v"/>
            </a:pPr>
            <a:r>
              <a:rPr lang="en-GB" sz="2400" dirty="0">
                <a:latin typeface="+mn-lt"/>
              </a:rPr>
              <a:t>Please encourage your child to use the TTRS website to practice their times tables daily. A really good tool is the Sound Check game which mirrors the real check with random 25 questions based on a 6 second time limit per question. </a:t>
            </a:r>
          </a:p>
          <a:p>
            <a:pPr marL="291465" lvl="0" indent="-291465" defTabSz="777240">
              <a:lnSpc>
                <a:spcPct val="90000"/>
              </a:lnSpc>
              <a:spcBef>
                <a:spcPts val="600"/>
              </a:spcBef>
              <a:buSzTx/>
              <a:buNone/>
              <a:defRPr sz="1800"/>
            </a:pPr>
            <a:r>
              <a:rPr lang="en-GB" sz="2400" i="1" dirty="0">
                <a:solidFill>
                  <a:schemeClr val="accent6"/>
                </a:solidFill>
                <a:latin typeface="+mn-lt"/>
                <a:ea typeface="Comic Sans MS"/>
                <a:cs typeface="Comic Sans MS"/>
                <a:sym typeface="Comic Sans MS"/>
              </a:rPr>
              <a:t>Most importantly – we do not want the children to stress about this, so our approach through fun games on TT </a:t>
            </a:r>
            <a:r>
              <a:rPr lang="en-GB" sz="2400" i="1" dirty="0" err="1">
                <a:solidFill>
                  <a:schemeClr val="accent6"/>
                </a:solidFill>
                <a:latin typeface="+mn-lt"/>
                <a:ea typeface="Comic Sans MS"/>
                <a:cs typeface="Comic Sans MS"/>
                <a:sym typeface="Comic Sans MS"/>
              </a:rPr>
              <a:t>Rockstars</a:t>
            </a:r>
            <a:r>
              <a:rPr lang="en-GB" sz="2400" i="1" dirty="0">
                <a:solidFill>
                  <a:schemeClr val="accent6"/>
                </a:solidFill>
                <a:latin typeface="+mn-lt"/>
                <a:ea typeface="Comic Sans MS"/>
                <a:cs typeface="Comic Sans MS"/>
                <a:sym typeface="Comic Sans MS"/>
              </a:rPr>
              <a:t> and multiplication songs in class, enables learning through FUN and practice.</a:t>
            </a:r>
            <a:endParaRPr sz="2040" i="1" dirty="0">
              <a:solidFill>
                <a:schemeClr val="accent6"/>
              </a:solidFill>
              <a:latin typeface="+mn-lt"/>
              <a:ea typeface="Comic Sans MS"/>
              <a:cs typeface="Comic Sans MS"/>
              <a:sym typeface="Comic Sans MS"/>
            </a:endParaRPr>
          </a:p>
        </p:txBody>
      </p:sp>
    </p:spTree>
    <p:extLst>
      <p:ext uri="{BB962C8B-B14F-4D97-AF65-F5344CB8AC3E}">
        <p14:creationId xmlns:p14="http://schemas.microsoft.com/office/powerpoint/2010/main" val="2459988946"/>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65DEDB0-342F-4ED5-88B2-136FC6C908AA}"/>
              </a:ext>
            </a:extLst>
          </p:cNvPr>
          <p:cNvPicPr>
            <a:picLocks noChangeAspect="1"/>
          </p:cNvPicPr>
          <p:nvPr/>
        </p:nvPicPr>
        <p:blipFill>
          <a:blip r:embed="rId2"/>
          <a:stretch>
            <a:fillRect/>
          </a:stretch>
        </p:blipFill>
        <p:spPr>
          <a:xfrm>
            <a:off x="395536" y="277629"/>
            <a:ext cx="5832648" cy="6302742"/>
          </a:xfrm>
          <a:prstGeom prst="rect">
            <a:avLst/>
          </a:prstGeom>
        </p:spPr>
      </p:pic>
    </p:spTree>
    <p:extLst>
      <p:ext uri="{BB962C8B-B14F-4D97-AF65-F5344CB8AC3E}">
        <p14:creationId xmlns:p14="http://schemas.microsoft.com/office/powerpoint/2010/main" val="1843432155"/>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5B529-5938-437A-845C-A27ADCBD9878}"/>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C16A192A-9A6F-4621-B1C5-2FFAAEBB207B}"/>
              </a:ext>
            </a:extLst>
          </p:cNvPr>
          <p:cNvPicPr>
            <a:picLocks noChangeAspect="1"/>
          </p:cNvPicPr>
          <p:nvPr/>
        </p:nvPicPr>
        <p:blipFill>
          <a:blip r:embed="rId2"/>
          <a:stretch>
            <a:fillRect/>
          </a:stretch>
        </p:blipFill>
        <p:spPr>
          <a:xfrm>
            <a:off x="107504" y="1106477"/>
            <a:ext cx="9036496" cy="4700971"/>
          </a:xfrm>
          <a:prstGeom prst="rect">
            <a:avLst/>
          </a:prstGeom>
        </p:spPr>
      </p:pic>
      <p:sp>
        <p:nvSpPr>
          <p:cNvPr id="3" name="Text Placeholder 2">
            <a:extLst>
              <a:ext uri="{FF2B5EF4-FFF2-40B4-BE49-F238E27FC236}">
                <a16:creationId xmlns:a16="http://schemas.microsoft.com/office/drawing/2014/main" id="{98DBED6F-2C1C-4438-B608-31E3BDDB64F5}"/>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512014625"/>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title" idx="4294967295"/>
          </p:nvPr>
        </p:nvSpPr>
        <p:spPr>
          <a:xfrm>
            <a:off x="457200" y="274637"/>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Reading</a:t>
            </a:r>
          </a:p>
        </p:txBody>
      </p:sp>
      <p:sp>
        <p:nvSpPr>
          <p:cNvPr id="98" name="Shape 98"/>
          <p:cNvSpPr>
            <a:spLocks noGrp="1"/>
          </p:cNvSpPr>
          <p:nvPr>
            <p:ph type="body" idx="4294967295"/>
          </p:nvPr>
        </p:nvSpPr>
        <p:spPr>
          <a:xfrm>
            <a:off x="250825" y="1196975"/>
            <a:ext cx="8785225" cy="4968329"/>
          </a:xfrm>
          <a:prstGeom prst="rect">
            <a:avLst/>
          </a:prstGeom>
          <a:extLst>
            <a:ext uri="{C572A759-6A51-4108-AA02-DFA0A04FC94B}">
              <ma14:wrappingTextBoxFlag xmlns="" xmlns:ma14="http://schemas.microsoft.com/office/mac/drawingml/2011/main" val="1"/>
            </a:ext>
          </a:extLst>
        </p:spPr>
        <p:txBody>
          <a:bodyPr lIns="0" tIns="0" rIns="0" bIns="0">
            <a:normAutofit fontScale="92500" lnSpcReduction="10000"/>
          </a:bodyPr>
          <a:lstStyle/>
          <a:p>
            <a:pPr marL="291465" lvl="0" indent="-291465" defTabSz="777240">
              <a:lnSpc>
                <a:spcPct val="90000"/>
              </a:lnSpc>
              <a:spcBef>
                <a:spcPts val="600"/>
              </a:spcBef>
              <a:buSzTx/>
              <a:buNone/>
              <a:defRPr sz="1800"/>
            </a:pPr>
            <a:endParaRPr sz="2040" dirty="0">
              <a:latin typeface="Comic Sans MS"/>
              <a:ea typeface="Comic Sans MS"/>
              <a:cs typeface="Comic Sans MS"/>
              <a:sym typeface="Comic Sans MS"/>
            </a:endParaRPr>
          </a:p>
          <a:p>
            <a:pPr marL="291465" lvl="0" indent="-291465" defTabSz="777240">
              <a:lnSpc>
                <a:spcPct val="90000"/>
              </a:lnSpc>
              <a:spcBef>
                <a:spcPts val="400"/>
              </a:spcBef>
              <a:buSzTx/>
              <a:buNone/>
              <a:defRPr sz="1800"/>
            </a:pPr>
            <a:endParaRPr lang="en-GB" sz="2040" dirty="0">
              <a:latin typeface="Comic Sans MS"/>
              <a:ea typeface="Comic Sans MS"/>
              <a:cs typeface="Comic Sans MS"/>
              <a:sym typeface="Comic Sans MS"/>
            </a:endParaRPr>
          </a:p>
          <a:p>
            <a:pPr marL="291465" lvl="0" indent="-291465" algn="ctr" defTabSz="777240">
              <a:lnSpc>
                <a:spcPct val="90000"/>
              </a:lnSpc>
              <a:spcBef>
                <a:spcPts val="400"/>
              </a:spcBef>
              <a:buSzTx/>
              <a:buNone/>
              <a:defRPr sz="1800"/>
            </a:pPr>
            <a:r>
              <a:rPr sz="2040" dirty="0">
                <a:latin typeface="Comic Sans MS"/>
                <a:ea typeface="Comic Sans MS"/>
                <a:cs typeface="Comic Sans MS"/>
                <a:sym typeface="Comic Sans MS"/>
              </a:rPr>
              <a:t>Please ensure that your child reads daily and you hear your child read aloud</a:t>
            </a:r>
            <a:r>
              <a:rPr lang="en-GB" sz="2040" dirty="0">
                <a:latin typeface="Comic Sans MS"/>
                <a:ea typeface="Comic Sans MS"/>
                <a:cs typeface="Comic Sans MS"/>
                <a:sym typeface="Comic Sans MS"/>
              </a:rPr>
              <a:t> – aim for 10mins each day</a:t>
            </a:r>
            <a:r>
              <a:rPr sz="2040" dirty="0">
                <a:latin typeface="Comic Sans MS"/>
                <a:ea typeface="Comic Sans MS"/>
                <a:cs typeface="Comic Sans MS"/>
                <a:sym typeface="Comic Sans MS"/>
              </a:rPr>
              <a:t>. </a:t>
            </a:r>
          </a:p>
          <a:p>
            <a:pPr marL="291465" lvl="0" indent="-291465" algn="ctr" defTabSz="777240">
              <a:lnSpc>
                <a:spcPct val="90000"/>
              </a:lnSpc>
              <a:spcBef>
                <a:spcPts val="600"/>
              </a:spcBef>
              <a:buSzTx/>
              <a:buNone/>
              <a:defRPr sz="1800"/>
            </a:pPr>
            <a:endParaRPr sz="2040" dirty="0">
              <a:latin typeface="Comic Sans MS"/>
              <a:ea typeface="Comic Sans MS"/>
              <a:cs typeface="Comic Sans MS"/>
              <a:sym typeface="Comic Sans MS"/>
            </a:endParaRPr>
          </a:p>
          <a:p>
            <a:pPr marL="291465" lvl="0" indent="-291465" algn="ctr" defTabSz="777240">
              <a:lnSpc>
                <a:spcPct val="90000"/>
              </a:lnSpc>
              <a:spcBef>
                <a:spcPts val="400"/>
              </a:spcBef>
              <a:buSzTx/>
              <a:buNone/>
              <a:defRPr sz="1800"/>
            </a:pPr>
            <a:r>
              <a:rPr sz="2040" dirty="0">
                <a:latin typeface="Comic Sans MS"/>
                <a:ea typeface="Comic Sans MS"/>
                <a:cs typeface="Comic Sans MS"/>
                <a:sym typeface="Comic Sans MS"/>
              </a:rPr>
              <a:t>Reading is not just about de-coding. Ask your child questions which require them to make inferences and deduction from the text – in other words, can they read between the lines?</a:t>
            </a:r>
            <a:r>
              <a:rPr lang="en-GB" sz="2040" dirty="0">
                <a:latin typeface="Comic Sans MS"/>
                <a:ea typeface="Comic Sans MS"/>
                <a:cs typeface="Comic Sans MS"/>
                <a:sym typeface="Comic Sans MS"/>
              </a:rPr>
              <a:t> </a:t>
            </a:r>
          </a:p>
          <a:p>
            <a:pPr marL="291465" lvl="0" indent="-291465" algn="ctr" defTabSz="777240">
              <a:lnSpc>
                <a:spcPct val="90000"/>
              </a:lnSpc>
              <a:spcBef>
                <a:spcPts val="400"/>
              </a:spcBef>
              <a:buSzTx/>
              <a:buNone/>
              <a:defRPr sz="1800"/>
            </a:pPr>
            <a:endParaRPr lang="en-GB" sz="2040" dirty="0">
              <a:latin typeface="Comic Sans MS"/>
              <a:ea typeface="Comic Sans MS"/>
              <a:cs typeface="Comic Sans MS"/>
              <a:sym typeface="Comic Sans MS"/>
            </a:endParaRPr>
          </a:p>
          <a:p>
            <a:pPr marL="291465" lvl="0" indent="-291465" algn="ctr" defTabSz="777240">
              <a:lnSpc>
                <a:spcPct val="90000"/>
              </a:lnSpc>
              <a:spcBef>
                <a:spcPts val="400"/>
              </a:spcBef>
              <a:buSzTx/>
              <a:buNone/>
              <a:defRPr sz="1800"/>
            </a:pPr>
            <a:r>
              <a:rPr lang="en-GB" sz="2040" dirty="0">
                <a:latin typeface="Comic Sans MS"/>
                <a:ea typeface="Comic Sans MS"/>
                <a:cs typeface="Comic Sans MS"/>
                <a:sym typeface="Comic Sans MS"/>
              </a:rPr>
              <a:t>This supports their reading comprehension, builds their vocabulary, inference, prediction, explanation, retrieval, sequencing and summarising skills.</a:t>
            </a:r>
            <a:endParaRPr sz="2040" dirty="0">
              <a:latin typeface="Comic Sans MS"/>
              <a:ea typeface="Comic Sans MS"/>
              <a:cs typeface="Comic Sans MS"/>
              <a:sym typeface="Comic Sans MS"/>
            </a:endParaRPr>
          </a:p>
          <a:p>
            <a:pPr marL="291465" lvl="0" indent="-291465" algn="ctr" defTabSz="777240">
              <a:lnSpc>
                <a:spcPct val="90000"/>
              </a:lnSpc>
              <a:spcBef>
                <a:spcPts val="400"/>
              </a:spcBef>
              <a:buSzTx/>
              <a:buNone/>
              <a:defRPr sz="1800"/>
            </a:pPr>
            <a:r>
              <a:rPr lang="en-GB" sz="2040" dirty="0">
                <a:latin typeface="Comic Sans MS"/>
                <a:ea typeface="Comic Sans MS"/>
                <a:cs typeface="Comic Sans MS"/>
                <a:sym typeface="Comic Sans MS"/>
              </a:rPr>
              <a:t> </a:t>
            </a:r>
          </a:p>
          <a:p>
            <a:pPr marL="291465" lvl="0" indent="-291465" algn="ctr" defTabSz="777240">
              <a:lnSpc>
                <a:spcPct val="90000"/>
              </a:lnSpc>
              <a:spcBef>
                <a:spcPts val="400"/>
              </a:spcBef>
              <a:buSzTx/>
              <a:buNone/>
              <a:defRPr sz="1800"/>
            </a:pPr>
            <a:r>
              <a:rPr lang="en-GB" sz="2040" dirty="0">
                <a:latin typeface="Comic Sans MS"/>
                <a:ea typeface="Comic Sans MS"/>
                <a:cs typeface="Comic Sans MS"/>
                <a:sym typeface="Comic Sans MS"/>
              </a:rPr>
              <a:t>We use Reading plus as our Reading intervention to support our students to further develop their reading skills. </a:t>
            </a:r>
          </a:p>
          <a:p>
            <a:pPr marL="291465" lvl="0" indent="-291465" defTabSz="777240">
              <a:lnSpc>
                <a:spcPct val="90000"/>
              </a:lnSpc>
              <a:spcBef>
                <a:spcPts val="400"/>
              </a:spcBef>
              <a:buSzTx/>
              <a:buNone/>
              <a:defRPr sz="1800"/>
            </a:pPr>
            <a:endParaRPr lang="en-GB" sz="2040" dirty="0">
              <a:latin typeface="Comic Sans MS"/>
              <a:ea typeface="Comic Sans MS"/>
              <a:cs typeface="Comic Sans MS"/>
              <a:sym typeface="Comic Sans MS"/>
            </a:endParaRPr>
          </a:p>
          <a:p>
            <a:pPr marL="291465" lvl="0" indent="-291465" algn="ctr" defTabSz="777240">
              <a:lnSpc>
                <a:spcPct val="90000"/>
              </a:lnSpc>
              <a:spcBef>
                <a:spcPts val="400"/>
              </a:spcBef>
              <a:buSzTx/>
              <a:buNone/>
              <a:defRPr sz="1800"/>
            </a:pPr>
            <a:r>
              <a:rPr lang="en-GB" sz="2040" dirty="0">
                <a:latin typeface="Comic Sans MS"/>
                <a:ea typeface="Comic Sans MS"/>
                <a:cs typeface="Comic Sans MS"/>
                <a:sym typeface="Comic Sans MS"/>
              </a:rPr>
              <a:t> Remember reading should be FUN to develop children’s interest in a love for reading </a:t>
            </a:r>
            <a:r>
              <a:rPr lang="en-GB" sz="2040" dirty="0">
                <a:latin typeface="Comic Sans MS"/>
                <a:ea typeface="Comic Sans MS"/>
                <a:cs typeface="Comic Sans MS"/>
                <a:sym typeface="Wingdings" panose="05000000000000000000" pitchFamily="2" charset="2"/>
              </a:rPr>
              <a:t>  </a:t>
            </a:r>
          </a:p>
          <a:p>
            <a:pPr marL="291465" lvl="0" indent="-291465" defTabSz="777240">
              <a:lnSpc>
                <a:spcPct val="90000"/>
              </a:lnSpc>
              <a:spcBef>
                <a:spcPts val="400"/>
              </a:spcBef>
              <a:buSzTx/>
              <a:buNone/>
              <a:defRPr sz="1800"/>
            </a:pPr>
            <a:endParaRPr sz="2040" dirty="0">
              <a:latin typeface="Comic Sans MS"/>
              <a:ea typeface="Comic Sans MS"/>
              <a:cs typeface="Comic Sans MS"/>
              <a:sym typeface="Comic Sans MS"/>
            </a:endParaRPr>
          </a:p>
        </p:txBody>
      </p:sp>
      <p:pic>
        <p:nvPicPr>
          <p:cNvPr id="2" name="Picture 1">
            <a:extLst>
              <a:ext uri="{FF2B5EF4-FFF2-40B4-BE49-F238E27FC236}">
                <a16:creationId xmlns:a16="http://schemas.microsoft.com/office/drawing/2014/main" id="{2431C4FA-3F5F-416D-B151-92FBE48B8096}"/>
              </a:ext>
            </a:extLst>
          </p:cNvPr>
          <p:cNvPicPr>
            <a:picLocks noChangeAspect="1"/>
          </p:cNvPicPr>
          <p:nvPr/>
        </p:nvPicPr>
        <p:blipFill>
          <a:blip r:embed="rId2"/>
          <a:stretch>
            <a:fillRect/>
          </a:stretch>
        </p:blipFill>
        <p:spPr>
          <a:xfrm>
            <a:off x="7429971" y="0"/>
            <a:ext cx="1714029" cy="1428949"/>
          </a:xfrm>
          <a:prstGeom prst="rect">
            <a:avLst/>
          </a:prstGeom>
        </p:spPr>
      </p:pic>
      <p:pic>
        <p:nvPicPr>
          <p:cNvPr id="3" name="Picture 2">
            <a:extLst>
              <a:ext uri="{FF2B5EF4-FFF2-40B4-BE49-F238E27FC236}">
                <a16:creationId xmlns:a16="http://schemas.microsoft.com/office/drawing/2014/main" id="{40648655-54BD-43E4-B5A6-2B70A7AB8D6F}"/>
              </a:ext>
            </a:extLst>
          </p:cNvPr>
          <p:cNvPicPr>
            <a:picLocks noChangeAspect="1"/>
          </p:cNvPicPr>
          <p:nvPr/>
        </p:nvPicPr>
        <p:blipFill>
          <a:blip r:embed="rId3"/>
          <a:stretch>
            <a:fillRect/>
          </a:stretch>
        </p:blipFill>
        <p:spPr>
          <a:xfrm>
            <a:off x="250825" y="88794"/>
            <a:ext cx="1867161" cy="1514686"/>
          </a:xfrm>
          <a:prstGeom prst="rect">
            <a:avLst/>
          </a:prstGeom>
        </p:spPr>
      </p:pic>
    </p:spTree>
    <p:extLst>
      <p:ext uri="{BB962C8B-B14F-4D97-AF65-F5344CB8AC3E}">
        <p14:creationId xmlns:p14="http://schemas.microsoft.com/office/powerpoint/2010/main" val="4030331109"/>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Shape 106"/>
          <p:cNvSpPr>
            <a:spLocks noGrp="1"/>
          </p:cNvSpPr>
          <p:nvPr>
            <p:ph type="title" idx="4294967295"/>
          </p:nvPr>
        </p:nvSpPr>
        <p:spPr>
          <a:xfrm>
            <a:off x="457200" y="274637"/>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 Purpose of Homework </a:t>
            </a:r>
          </a:p>
        </p:txBody>
      </p:sp>
      <p:sp>
        <p:nvSpPr>
          <p:cNvPr id="107" name="Shape 107"/>
          <p:cNvSpPr>
            <a:spLocks noGrp="1"/>
          </p:cNvSpPr>
          <p:nvPr>
            <p:ph type="body" idx="4294967295"/>
          </p:nvPr>
        </p:nvSpPr>
        <p:spPr>
          <a:xfrm>
            <a:off x="457200" y="1600200"/>
            <a:ext cx="8507413" cy="4525963"/>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lvl="0">
              <a:buFont typeface="Comic Sans MS"/>
              <a:buChar char="•"/>
              <a:defRPr sz="1800"/>
            </a:pPr>
            <a:r>
              <a:rPr sz="3200" dirty="0">
                <a:latin typeface="Comic Sans MS"/>
                <a:ea typeface="Comic Sans MS"/>
                <a:cs typeface="Comic Sans MS"/>
                <a:sym typeface="Comic Sans MS"/>
              </a:rPr>
              <a:t>Consolidates recent </a:t>
            </a:r>
            <a:r>
              <a:rPr lang="en-GB" sz="3200" dirty="0">
                <a:latin typeface="Comic Sans MS"/>
                <a:ea typeface="Comic Sans MS"/>
                <a:cs typeface="Comic Sans MS"/>
                <a:sym typeface="Comic Sans MS"/>
              </a:rPr>
              <a:t>taught </a:t>
            </a:r>
            <a:r>
              <a:rPr sz="3200" dirty="0">
                <a:latin typeface="Comic Sans MS"/>
                <a:ea typeface="Comic Sans MS"/>
                <a:cs typeface="Comic Sans MS"/>
                <a:sym typeface="Comic Sans MS"/>
              </a:rPr>
              <a:t>work</a:t>
            </a:r>
          </a:p>
          <a:p>
            <a:pPr lvl="0">
              <a:buFont typeface="Comic Sans MS"/>
              <a:buChar char="•"/>
              <a:defRPr sz="1800"/>
            </a:pPr>
            <a:r>
              <a:rPr sz="3200" dirty="0">
                <a:latin typeface="Comic Sans MS"/>
                <a:ea typeface="Comic Sans MS"/>
                <a:cs typeface="Comic Sans MS"/>
                <a:sym typeface="Comic Sans MS"/>
              </a:rPr>
              <a:t>Reinforces basics</a:t>
            </a:r>
          </a:p>
          <a:p>
            <a:pPr lvl="0">
              <a:buFont typeface="Comic Sans MS"/>
              <a:buChar char="•"/>
              <a:defRPr sz="1800"/>
            </a:pPr>
            <a:r>
              <a:rPr sz="3200" dirty="0">
                <a:latin typeface="Comic Sans MS"/>
                <a:ea typeface="Comic Sans MS"/>
                <a:cs typeface="Comic Sans MS"/>
                <a:sym typeface="Comic Sans MS"/>
              </a:rPr>
              <a:t>Informs future planning</a:t>
            </a:r>
          </a:p>
          <a:p>
            <a:pPr lvl="0">
              <a:buFont typeface="Comic Sans MS"/>
              <a:buChar char="•"/>
              <a:defRPr sz="1800"/>
            </a:pPr>
            <a:r>
              <a:rPr sz="3200" dirty="0">
                <a:latin typeface="Comic Sans MS"/>
                <a:ea typeface="Comic Sans MS"/>
                <a:cs typeface="Comic Sans MS"/>
                <a:sym typeface="Comic Sans MS"/>
              </a:rPr>
              <a:t>Supports independent learning</a:t>
            </a:r>
          </a:p>
          <a:p>
            <a:pPr lvl="0">
              <a:buFont typeface="Comic Sans MS"/>
              <a:buChar char="•"/>
              <a:defRPr sz="1800"/>
            </a:pPr>
            <a:r>
              <a:rPr sz="3200" dirty="0">
                <a:latin typeface="Comic Sans MS"/>
                <a:ea typeface="Comic Sans MS"/>
                <a:cs typeface="Comic Sans MS"/>
                <a:sym typeface="Comic Sans MS"/>
              </a:rPr>
              <a:t>Provides a dialogue about learning between child, parent and teacher</a:t>
            </a:r>
          </a:p>
          <a:p>
            <a:pPr lvl="0">
              <a:buFont typeface="Comic Sans MS"/>
              <a:buChar char="•"/>
              <a:defRPr sz="1800"/>
            </a:pPr>
            <a:r>
              <a:rPr sz="3200" dirty="0">
                <a:latin typeface="Comic Sans MS"/>
                <a:ea typeface="Comic Sans MS"/>
                <a:cs typeface="Comic Sans MS"/>
                <a:sym typeface="Comic Sans MS"/>
              </a:rPr>
              <a:t>Celebrates success</a:t>
            </a:r>
          </a:p>
        </p:txBody>
      </p:sp>
    </p:spTree>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Shape 109"/>
          <p:cNvSpPr>
            <a:spLocks noGrp="1"/>
          </p:cNvSpPr>
          <p:nvPr>
            <p:ph type="title" idx="4294967295"/>
          </p:nvPr>
        </p:nvSpPr>
        <p:spPr>
          <a:xfrm>
            <a:off x="457200" y="274637"/>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Getting Homework </a:t>
            </a:r>
          </a:p>
        </p:txBody>
      </p:sp>
      <p:sp>
        <p:nvSpPr>
          <p:cNvPr id="110" name="Shape 110"/>
          <p:cNvSpPr>
            <a:spLocks noGrp="1"/>
          </p:cNvSpPr>
          <p:nvPr>
            <p:ph type="body" idx="4294967295"/>
          </p:nvPr>
        </p:nvSpPr>
        <p:spPr>
          <a:xfrm>
            <a:off x="457200" y="1415909"/>
            <a:ext cx="8229601" cy="4749395"/>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marL="284606" lvl="0" indent="-284606" defTabSz="758951">
              <a:lnSpc>
                <a:spcPct val="90000"/>
              </a:lnSpc>
              <a:spcBef>
                <a:spcPts val="600"/>
              </a:spcBef>
              <a:buFont typeface="Comic Sans MS"/>
              <a:buChar char="•"/>
              <a:defRPr sz="1800"/>
            </a:pPr>
            <a:r>
              <a:rPr sz="2656" dirty="0">
                <a:latin typeface="Comic Sans MS"/>
                <a:ea typeface="Comic Sans MS"/>
                <a:cs typeface="Comic Sans MS"/>
                <a:sym typeface="Comic Sans MS"/>
              </a:rPr>
              <a:t>Given out on a Thursday</a:t>
            </a:r>
            <a:r>
              <a:rPr lang="en-GB" sz="2656" dirty="0">
                <a:latin typeface="Comic Sans MS"/>
                <a:ea typeface="Comic Sans MS"/>
                <a:cs typeface="Comic Sans MS"/>
                <a:sym typeface="Comic Sans MS"/>
              </a:rPr>
              <a:t> due by</a:t>
            </a:r>
            <a:r>
              <a:rPr sz="2656" dirty="0">
                <a:latin typeface="Comic Sans MS"/>
                <a:ea typeface="Comic Sans MS"/>
                <a:cs typeface="Comic Sans MS"/>
                <a:sym typeface="Comic Sans MS"/>
              </a:rPr>
              <a:t>Tuesday   </a:t>
            </a:r>
          </a:p>
          <a:p>
            <a:pPr marL="284606" lvl="0" indent="-284606" defTabSz="758951">
              <a:lnSpc>
                <a:spcPct val="90000"/>
              </a:lnSpc>
              <a:spcBef>
                <a:spcPts val="600"/>
              </a:spcBef>
              <a:buFont typeface="Comic Sans MS"/>
              <a:buChar char="•"/>
              <a:defRPr sz="1800"/>
            </a:pPr>
            <a:r>
              <a:rPr sz="2656" dirty="0">
                <a:latin typeface="Comic Sans MS"/>
                <a:ea typeface="Comic Sans MS"/>
                <a:cs typeface="Comic Sans MS"/>
                <a:sym typeface="Comic Sans MS"/>
              </a:rPr>
              <a:t>Tasks are explained during lessons and examples worked through where necessary</a:t>
            </a:r>
            <a:r>
              <a:rPr lang="en-GB" sz="2656" dirty="0">
                <a:latin typeface="Comic Sans MS"/>
                <a:ea typeface="Comic Sans MS"/>
                <a:cs typeface="Comic Sans MS"/>
                <a:sym typeface="Comic Sans MS"/>
              </a:rPr>
              <a:t>.</a:t>
            </a:r>
            <a:endParaRPr sz="2656" dirty="0">
              <a:latin typeface="Comic Sans MS"/>
              <a:ea typeface="Comic Sans MS"/>
              <a:cs typeface="Comic Sans MS"/>
              <a:sym typeface="Comic Sans MS"/>
            </a:endParaRPr>
          </a:p>
          <a:p>
            <a:pPr marL="284606" lvl="0" indent="-284606" defTabSz="758951">
              <a:lnSpc>
                <a:spcPct val="90000"/>
              </a:lnSpc>
              <a:spcBef>
                <a:spcPts val="600"/>
              </a:spcBef>
              <a:buFont typeface="Comic Sans MS"/>
              <a:buChar char="•"/>
              <a:defRPr sz="1800"/>
            </a:pPr>
            <a:r>
              <a:rPr sz="2656" dirty="0">
                <a:latin typeface="Comic Sans MS"/>
                <a:ea typeface="Comic Sans MS"/>
                <a:cs typeface="Comic Sans MS"/>
                <a:sym typeface="Comic Sans MS"/>
              </a:rPr>
              <a:t>Any problems, please see me or </a:t>
            </a:r>
            <a:r>
              <a:rPr lang="en-GB" sz="2656" dirty="0">
                <a:latin typeface="Comic Sans MS"/>
                <a:ea typeface="Comic Sans MS"/>
                <a:cs typeface="Comic Sans MS"/>
                <a:sym typeface="Comic Sans MS"/>
              </a:rPr>
              <a:t>send a quick email ahead of when it is due! </a:t>
            </a:r>
          </a:p>
          <a:p>
            <a:pPr marL="284606" lvl="0" indent="-284606" defTabSz="758951">
              <a:lnSpc>
                <a:spcPct val="90000"/>
              </a:lnSpc>
              <a:spcBef>
                <a:spcPts val="600"/>
              </a:spcBef>
              <a:buFont typeface="Comic Sans MS"/>
              <a:buChar char="•"/>
              <a:defRPr sz="1800"/>
            </a:pPr>
            <a:r>
              <a:rPr lang="en-GB" sz="2656" dirty="0">
                <a:latin typeface="Comic Sans MS"/>
                <a:ea typeface="Comic Sans MS"/>
                <a:cs typeface="Comic Sans MS"/>
                <a:sym typeface="Comic Sans MS"/>
              </a:rPr>
              <a:t>ALL children are expected to complete all homework set.</a:t>
            </a:r>
            <a:endParaRPr sz="2656" dirty="0">
              <a:latin typeface="Comic Sans MS"/>
              <a:ea typeface="Comic Sans MS"/>
              <a:cs typeface="Comic Sans MS"/>
              <a:sym typeface="Comic Sans MS"/>
            </a:endParaRPr>
          </a:p>
        </p:txBody>
      </p:sp>
    </p:spTree>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title" idx="4294967295"/>
          </p:nvPr>
        </p:nvSpPr>
        <p:spPr>
          <a:xfrm>
            <a:off x="457200" y="274637"/>
            <a:ext cx="8229600"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lang="en-GB" sz="4400" dirty="0"/>
              <a:t>Homework in Year 4</a:t>
            </a:r>
            <a:endParaRPr sz="4400" dirty="0"/>
          </a:p>
        </p:txBody>
      </p:sp>
      <p:sp>
        <p:nvSpPr>
          <p:cNvPr id="98" name="Shape 98"/>
          <p:cNvSpPr>
            <a:spLocks noGrp="1"/>
          </p:cNvSpPr>
          <p:nvPr>
            <p:ph type="body" idx="4294967295"/>
          </p:nvPr>
        </p:nvSpPr>
        <p:spPr>
          <a:xfrm>
            <a:off x="250825" y="1196975"/>
            <a:ext cx="8785225" cy="4896321"/>
          </a:xfrm>
          <a:prstGeom prst="rect">
            <a:avLst/>
          </a:prstGeom>
          <a:extLst>
            <a:ext uri="{C572A759-6A51-4108-AA02-DFA0A04FC94B}">
              <ma14:wrappingTextBoxFlag xmlns="" xmlns:ma14="http://schemas.microsoft.com/office/mac/drawingml/2011/main" val="1"/>
            </a:ext>
          </a:extLst>
        </p:spPr>
        <p:txBody>
          <a:bodyPr lIns="0" tIns="0" rIns="0" bIns="0">
            <a:normAutofit fontScale="92500"/>
          </a:bodyPr>
          <a:lstStyle/>
          <a:p>
            <a:pPr marL="291465" lvl="0" indent="-291465" defTabSz="777240">
              <a:lnSpc>
                <a:spcPct val="90000"/>
              </a:lnSpc>
              <a:spcBef>
                <a:spcPts val="600"/>
              </a:spcBef>
              <a:buSzTx/>
              <a:buNone/>
              <a:defRPr sz="1800"/>
            </a:pPr>
            <a:endParaRPr sz="2040" dirty="0">
              <a:latin typeface="+mn-lt"/>
              <a:ea typeface="Comic Sans MS"/>
              <a:cs typeface="Comic Sans MS"/>
              <a:sym typeface="Comic Sans MS"/>
            </a:endParaRPr>
          </a:p>
          <a:p>
            <a:pPr marL="457200" indent="-457200">
              <a:buFont typeface="+mj-lt"/>
              <a:buAutoNum type="arabicPeriod"/>
            </a:pPr>
            <a:r>
              <a:rPr lang="en-GB" sz="2400" b="1" dirty="0">
                <a:solidFill>
                  <a:srgbClr val="7030A0"/>
                </a:solidFill>
                <a:latin typeface="+mn-lt"/>
              </a:rPr>
              <a:t>Daily Reading </a:t>
            </a:r>
            <a:r>
              <a:rPr lang="en-GB" sz="2400" dirty="0">
                <a:latin typeface="+mn-lt"/>
              </a:rPr>
              <a:t>with your child is essential in developing their reading skills as it filters into all their learning. 10 mins daily reading: please put the page number they read up to, date, sign and include a comment and any difficulties your child may have had and or comments on how they are enjoying the text read so far. Are they able to answer questions relating to the text?  This helps us support their reading skills further in class and enhances reading comprehension. W</a:t>
            </a:r>
            <a:r>
              <a:rPr lang="en-GB" sz="2400" dirty="0"/>
              <a:t>e are currently Benchmarking all the children to check reading levels.</a:t>
            </a:r>
            <a:endParaRPr lang="en-GB" sz="2400" dirty="0">
              <a:latin typeface="+mn-lt"/>
            </a:endParaRPr>
          </a:p>
          <a:p>
            <a:pPr marL="457200" indent="-457200">
              <a:buFont typeface="+mj-lt"/>
              <a:buAutoNum type="arabicPeriod"/>
            </a:pPr>
            <a:r>
              <a:rPr lang="en-GB" sz="2400" b="1" dirty="0">
                <a:solidFill>
                  <a:srgbClr val="7030A0"/>
                </a:solidFill>
                <a:latin typeface="+mn-lt"/>
              </a:rPr>
              <a:t>Daily TT Rock stars </a:t>
            </a:r>
            <a:r>
              <a:rPr lang="en-GB" sz="2400" dirty="0">
                <a:latin typeface="+mn-lt"/>
              </a:rPr>
              <a:t>min 5 minutes practice to support Timetables fluency, children are encouraged to do a </a:t>
            </a:r>
            <a:r>
              <a:rPr lang="en-GB" sz="2400" dirty="0">
                <a:highlight>
                  <a:srgbClr val="FFFF00"/>
                </a:highlight>
                <a:latin typeface="+mn-lt"/>
              </a:rPr>
              <a:t>‘Soundcheck</a:t>
            </a:r>
            <a:r>
              <a:rPr lang="en-GB" sz="2400" dirty="0">
                <a:latin typeface="+mn-lt"/>
              </a:rPr>
              <a:t>’ per day. </a:t>
            </a:r>
          </a:p>
          <a:p>
            <a:pPr marL="457200" indent="-457200">
              <a:buFont typeface="+mj-lt"/>
              <a:buAutoNum type="arabicPeriod"/>
            </a:pPr>
            <a:r>
              <a:rPr lang="en-GB" sz="2400" b="1" dirty="0">
                <a:solidFill>
                  <a:srgbClr val="7030A0"/>
                </a:solidFill>
                <a:latin typeface="+mn-lt"/>
              </a:rPr>
              <a:t>Spellings</a:t>
            </a:r>
            <a:r>
              <a:rPr lang="en-GB" sz="2400" dirty="0">
                <a:solidFill>
                  <a:srgbClr val="7030A0"/>
                </a:solidFill>
                <a:latin typeface="+mn-lt"/>
              </a:rPr>
              <a:t> </a:t>
            </a:r>
            <a:r>
              <a:rPr lang="en-GB" sz="2400" dirty="0">
                <a:solidFill>
                  <a:schemeClr val="tx1"/>
                </a:solidFill>
                <a:latin typeface="+mn-lt"/>
              </a:rPr>
              <a:t>These will be available on </a:t>
            </a:r>
            <a:r>
              <a:rPr lang="en-GB" sz="2400" dirty="0" err="1">
                <a:solidFill>
                  <a:schemeClr val="tx1"/>
                </a:solidFill>
                <a:latin typeface="+mn-lt"/>
              </a:rPr>
              <a:t>EdShed</a:t>
            </a:r>
            <a:r>
              <a:rPr lang="en-GB" sz="2400" dirty="0">
                <a:solidFill>
                  <a:schemeClr val="tx1"/>
                </a:solidFill>
                <a:latin typeface="+mn-lt"/>
              </a:rPr>
              <a:t>/Spelling Shed</a:t>
            </a:r>
            <a:r>
              <a:rPr lang="en-GB" sz="2400" dirty="0">
                <a:latin typeface="+mn-lt"/>
              </a:rPr>
              <a:t>.</a:t>
            </a:r>
          </a:p>
          <a:p>
            <a:pPr>
              <a:buFont typeface="Wingdings" panose="05000000000000000000" pitchFamily="2" charset="2"/>
              <a:buChar char="v"/>
            </a:pPr>
            <a:endParaRPr lang="en-GB" sz="2400" dirty="0">
              <a:latin typeface="+mn-lt"/>
            </a:endParaRPr>
          </a:p>
          <a:p>
            <a:pPr lvl="0" defTabSz="777240">
              <a:lnSpc>
                <a:spcPct val="90000"/>
              </a:lnSpc>
              <a:spcBef>
                <a:spcPts val="400"/>
              </a:spcBef>
              <a:buSzTx/>
              <a:buFontTx/>
              <a:buChar char="-"/>
              <a:defRPr sz="1800"/>
            </a:pPr>
            <a:endParaRPr lang="en-GB" sz="2040" dirty="0">
              <a:latin typeface="Comic Sans MS"/>
              <a:ea typeface="Comic Sans MS"/>
              <a:cs typeface="Comic Sans MS"/>
              <a:sym typeface="Comic Sans MS"/>
            </a:endParaRPr>
          </a:p>
        </p:txBody>
      </p:sp>
    </p:spTree>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Shape 112"/>
          <p:cNvSpPr>
            <a:spLocks noGrp="1"/>
          </p:cNvSpPr>
          <p:nvPr>
            <p:ph type="title" idx="4294967295"/>
          </p:nvPr>
        </p:nvSpPr>
        <p:spPr>
          <a:xfrm>
            <a:off x="468312" y="188912"/>
            <a:ext cx="8229601" cy="1143001"/>
          </a:xfrm>
          <a:prstGeom prst="rect">
            <a:avLst/>
          </a:prstGeom>
          <a:extLst>
            <a:ext uri="{C572A759-6A51-4108-AA02-DFA0A04FC94B}">
              <ma14:wrappingTextBoxFlag xmlns="" xmlns:ma14="http://schemas.microsoft.com/office/mac/drawingml/2011/main" val="1"/>
            </a:ext>
          </a:extLst>
        </p:spPr>
        <p:txBody>
          <a:bodyPr lIns="0" tIns="0" rIns="0" bIns="0">
            <a:normAutofit/>
          </a:bodyPr>
          <a:lstStyle>
            <a:lvl1pPr>
              <a:defRPr>
                <a:latin typeface="Comic Sans MS"/>
                <a:ea typeface="Comic Sans MS"/>
                <a:cs typeface="Comic Sans MS"/>
                <a:sym typeface="Comic Sans MS"/>
              </a:defRPr>
            </a:lvl1pPr>
          </a:lstStyle>
          <a:p>
            <a:pPr lvl="0">
              <a:defRPr sz="1800"/>
            </a:pPr>
            <a:r>
              <a:rPr sz="4400" dirty="0"/>
              <a:t>Feedback for Homework.</a:t>
            </a:r>
          </a:p>
        </p:txBody>
      </p:sp>
      <p:sp>
        <p:nvSpPr>
          <p:cNvPr id="113" name="Shape 113"/>
          <p:cNvSpPr>
            <a:spLocks noGrp="1"/>
          </p:cNvSpPr>
          <p:nvPr>
            <p:ph type="body" idx="4294967295"/>
          </p:nvPr>
        </p:nvSpPr>
        <p:spPr>
          <a:xfrm>
            <a:off x="323850" y="1412875"/>
            <a:ext cx="8229600" cy="4525963"/>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marL="246887" lvl="0" indent="-246887" defTabSz="877823">
              <a:spcBef>
                <a:spcPts val="500"/>
              </a:spcBef>
              <a:buFont typeface="Comic Sans MS"/>
              <a:buChar char="•"/>
              <a:defRPr sz="1800"/>
            </a:pPr>
            <a:r>
              <a:rPr lang="en-GB" sz="2304" dirty="0">
                <a:latin typeface="Comic Sans MS"/>
                <a:ea typeface="Comic Sans MS"/>
                <a:cs typeface="Comic Sans MS"/>
                <a:sym typeface="Comic Sans MS"/>
              </a:rPr>
              <a:t>Marvellous Me </a:t>
            </a:r>
            <a:r>
              <a:rPr sz="2304" dirty="0">
                <a:latin typeface="Comic Sans MS"/>
                <a:ea typeface="Comic Sans MS"/>
                <a:cs typeface="Comic Sans MS"/>
                <a:sym typeface="Comic Sans MS"/>
              </a:rPr>
              <a:t>House</a:t>
            </a:r>
            <a:r>
              <a:rPr lang="en-GB" sz="2304" dirty="0">
                <a:latin typeface="Comic Sans MS"/>
                <a:ea typeface="Comic Sans MS"/>
                <a:cs typeface="Comic Sans MS"/>
                <a:sym typeface="Comic Sans MS"/>
              </a:rPr>
              <a:t> </a:t>
            </a:r>
            <a:r>
              <a:rPr sz="2304" dirty="0">
                <a:latin typeface="Comic Sans MS"/>
                <a:ea typeface="Comic Sans MS"/>
                <a:cs typeface="Comic Sans MS"/>
                <a:sym typeface="Comic Sans MS"/>
              </a:rPr>
              <a:t>points are used to reward exceptional effort in homework. </a:t>
            </a:r>
          </a:p>
          <a:p>
            <a:pPr marL="246887" lvl="0" indent="-246887" defTabSz="877823">
              <a:spcBef>
                <a:spcPts val="500"/>
              </a:spcBef>
              <a:buFont typeface="Comic Sans MS"/>
              <a:buChar char="•"/>
              <a:defRPr sz="1800"/>
            </a:pPr>
            <a:r>
              <a:rPr sz="2304" dirty="0">
                <a:latin typeface="Comic Sans MS"/>
                <a:ea typeface="Comic Sans MS"/>
                <a:cs typeface="Comic Sans MS"/>
                <a:sym typeface="Comic Sans MS"/>
              </a:rPr>
              <a:t>Homework often forms part of a display. Feedback for these task</a:t>
            </a:r>
            <a:r>
              <a:rPr lang="en-GB" sz="2304" dirty="0">
                <a:latin typeface="Comic Sans MS"/>
                <a:ea typeface="Comic Sans MS"/>
                <a:cs typeface="Comic Sans MS"/>
                <a:sym typeface="Comic Sans MS"/>
              </a:rPr>
              <a:t>s</a:t>
            </a:r>
            <a:r>
              <a:rPr sz="2304" dirty="0">
                <a:latin typeface="Comic Sans MS"/>
                <a:ea typeface="Comic Sans MS"/>
                <a:cs typeface="Comic Sans MS"/>
                <a:sym typeface="Comic Sans MS"/>
              </a:rPr>
              <a:t>  may be verbal.</a:t>
            </a:r>
          </a:p>
          <a:p>
            <a:pPr marL="246887" lvl="0" indent="-246887" defTabSz="877823">
              <a:spcBef>
                <a:spcPts val="500"/>
              </a:spcBef>
              <a:buFont typeface="Comic Sans MS"/>
              <a:buChar char="•"/>
              <a:defRPr sz="1800"/>
            </a:pPr>
            <a:r>
              <a:rPr sz="2304" dirty="0">
                <a:latin typeface="Comic Sans MS"/>
                <a:ea typeface="Comic Sans MS"/>
                <a:cs typeface="Comic Sans MS"/>
                <a:sym typeface="Comic Sans MS"/>
              </a:rPr>
              <a:t>Tasks should be completed</a:t>
            </a:r>
            <a:r>
              <a:rPr sz="2304" dirty="0">
                <a:highlight>
                  <a:srgbClr val="FFFF00"/>
                </a:highlight>
                <a:latin typeface="Comic Sans MS"/>
                <a:ea typeface="Comic Sans MS"/>
                <a:cs typeface="Comic Sans MS"/>
                <a:sym typeface="Comic Sans MS"/>
              </a:rPr>
              <a:t> independently</a:t>
            </a:r>
            <a:r>
              <a:rPr sz="2304" dirty="0">
                <a:latin typeface="Comic Sans MS"/>
                <a:ea typeface="Comic Sans MS"/>
                <a:cs typeface="Comic Sans MS"/>
                <a:sym typeface="Comic Sans MS"/>
              </a:rPr>
              <a:t>. If a lot of  support is needed, please </a:t>
            </a:r>
            <a:r>
              <a:rPr lang="en-GB" sz="2304" dirty="0">
                <a:latin typeface="Comic Sans MS"/>
                <a:ea typeface="Comic Sans MS"/>
                <a:cs typeface="Comic Sans MS"/>
                <a:sym typeface="Comic Sans MS"/>
              </a:rPr>
              <a:t>do </a:t>
            </a:r>
            <a:r>
              <a:rPr sz="2304" dirty="0">
                <a:latin typeface="Comic Sans MS"/>
                <a:ea typeface="Comic Sans MS"/>
                <a:cs typeface="Comic Sans MS"/>
                <a:sym typeface="Comic Sans MS"/>
              </a:rPr>
              <a:t>let me know.</a:t>
            </a:r>
          </a:p>
          <a:p>
            <a:pPr marL="246887" lvl="0" indent="-246887" defTabSz="877823">
              <a:spcBef>
                <a:spcPts val="500"/>
              </a:spcBef>
              <a:buFont typeface="Comic Sans MS"/>
              <a:buChar char="•"/>
              <a:defRPr sz="1800"/>
            </a:pPr>
            <a:r>
              <a:rPr sz="2304" dirty="0">
                <a:latin typeface="Comic Sans MS"/>
                <a:ea typeface="Comic Sans MS"/>
                <a:cs typeface="Comic Sans MS"/>
                <a:sym typeface="Comic Sans MS"/>
              </a:rPr>
              <a:t>Please do not spend excessive time on homework</a:t>
            </a:r>
            <a:r>
              <a:rPr lang="en-GB" sz="2304" dirty="0">
                <a:latin typeface="Comic Sans MS"/>
                <a:ea typeface="Comic Sans MS"/>
                <a:cs typeface="Comic Sans MS"/>
                <a:sym typeface="Comic Sans MS"/>
              </a:rPr>
              <a:t> (20 mins per piece is a guide</a:t>
            </a:r>
            <a:r>
              <a:rPr sz="2304" dirty="0">
                <a:latin typeface="Comic Sans MS"/>
                <a:ea typeface="Comic Sans MS"/>
                <a:cs typeface="Comic Sans MS"/>
                <a:sym typeface="Comic Sans MS"/>
              </a:rPr>
              <a:t> – family life comes first!</a:t>
            </a:r>
            <a:r>
              <a:rPr lang="en-GB" sz="2304" dirty="0">
                <a:latin typeface="Comic Sans MS"/>
                <a:ea typeface="Comic Sans MS"/>
                <a:cs typeface="Comic Sans MS"/>
                <a:sym typeface="Comic Sans MS"/>
              </a:rPr>
              <a:t>)</a:t>
            </a:r>
            <a:r>
              <a:rPr sz="2304" dirty="0">
                <a:latin typeface="Comic Sans MS"/>
                <a:ea typeface="Comic Sans MS"/>
                <a:cs typeface="Comic Sans MS"/>
                <a:sym typeface="Comic Sans MS"/>
              </a:rPr>
              <a:t>  </a:t>
            </a:r>
          </a:p>
          <a:p>
            <a:pPr marL="246887" lvl="0" indent="-246887" defTabSz="877823">
              <a:spcBef>
                <a:spcPts val="500"/>
              </a:spcBef>
              <a:buFont typeface="Comic Sans MS"/>
              <a:buChar char="•"/>
              <a:defRPr sz="1800"/>
            </a:pPr>
            <a:r>
              <a:rPr sz="2304" dirty="0">
                <a:latin typeface="Comic Sans MS"/>
                <a:ea typeface="Comic Sans MS"/>
                <a:cs typeface="Comic Sans MS"/>
                <a:sym typeface="Comic Sans MS"/>
              </a:rPr>
              <a:t>When in doubt work on the</a:t>
            </a:r>
            <a:r>
              <a:rPr lang="en-GB" sz="2304" dirty="0">
                <a:latin typeface="Comic Sans MS"/>
                <a:ea typeface="Comic Sans MS"/>
                <a:cs typeface="Comic Sans MS"/>
                <a:sym typeface="Comic Sans MS"/>
              </a:rPr>
              <a:t> Times tables,</a:t>
            </a:r>
            <a:r>
              <a:rPr sz="2304" dirty="0">
                <a:latin typeface="Comic Sans MS"/>
                <a:ea typeface="Comic Sans MS"/>
                <a:cs typeface="Comic Sans MS"/>
                <a:sym typeface="Comic Sans MS"/>
              </a:rPr>
              <a:t> reading and the spellings as </a:t>
            </a:r>
            <a:r>
              <a:rPr sz="2304" dirty="0" err="1">
                <a:latin typeface="Comic Sans MS"/>
                <a:ea typeface="Comic Sans MS"/>
                <a:cs typeface="Comic Sans MS"/>
                <a:sym typeface="Comic Sans MS"/>
              </a:rPr>
              <a:t>th</a:t>
            </a:r>
            <a:r>
              <a:rPr lang="en-GB" sz="2304" dirty="0">
                <a:latin typeface="Comic Sans MS"/>
                <a:ea typeface="Comic Sans MS"/>
                <a:cs typeface="Comic Sans MS"/>
                <a:sym typeface="Comic Sans MS"/>
              </a:rPr>
              <a:t>ese are a</a:t>
            </a:r>
            <a:r>
              <a:rPr sz="2304" dirty="0">
                <a:latin typeface="Comic Sans MS"/>
                <a:ea typeface="Comic Sans MS"/>
                <a:cs typeface="Comic Sans MS"/>
                <a:sym typeface="Comic Sans MS"/>
              </a:rPr>
              <a:t> priority.</a:t>
            </a:r>
            <a:r>
              <a:rPr lang="en-GB" sz="2304" dirty="0">
                <a:latin typeface="Comic Sans MS"/>
                <a:ea typeface="Comic Sans MS"/>
                <a:cs typeface="Comic Sans MS"/>
                <a:sym typeface="Comic Sans MS"/>
              </a:rPr>
              <a:t> </a:t>
            </a:r>
            <a:endParaRPr sz="2304" dirty="0">
              <a:latin typeface="Comic Sans MS"/>
              <a:ea typeface="Comic Sans MS"/>
              <a:cs typeface="Comic Sans MS"/>
              <a:sym typeface="Comic Sans MS"/>
            </a:endParaRPr>
          </a:p>
        </p:txBody>
      </p:sp>
    </p:spTree>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318CB-8BB5-4BDE-A50D-B5A93727181C}"/>
              </a:ext>
            </a:extLst>
          </p:cNvPr>
          <p:cNvSpPr>
            <a:spLocks noGrp="1"/>
          </p:cNvSpPr>
          <p:nvPr>
            <p:ph type="title"/>
          </p:nvPr>
        </p:nvSpPr>
        <p:spPr/>
        <p:txBody>
          <a:bodyPr/>
          <a:lstStyle/>
          <a:p>
            <a:r>
              <a:rPr lang="en-GB" dirty="0"/>
              <a:t>Medication</a:t>
            </a:r>
          </a:p>
        </p:txBody>
      </p:sp>
      <p:sp>
        <p:nvSpPr>
          <p:cNvPr id="3" name="Text Placeholder 2">
            <a:extLst>
              <a:ext uri="{FF2B5EF4-FFF2-40B4-BE49-F238E27FC236}">
                <a16:creationId xmlns:a16="http://schemas.microsoft.com/office/drawing/2014/main" id="{D1D338EF-1A4B-4A2F-A6C7-E34D1C74C07B}"/>
              </a:ext>
            </a:extLst>
          </p:cNvPr>
          <p:cNvSpPr>
            <a:spLocks noGrp="1"/>
          </p:cNvSpPr>
          <p:nvPr>
            <p:ph type="body" idx="1"/>
          </p:nvPr>
        </p:nvSpPr>
        <p:spPr>
          <a:xfrm>
            <a:off x="457200" y="1600200"/>
            <a:ext cx="8229600" cy="4997152"/>
          </a:xfrm>
        </p:spPr>
        <p:txBody>
          <a:bodyPr/>
          <a:lstStyle/>
          <a:p>
            <a:r>
              <a:rPr lang="en-GB" dirty="0"/>
              <a:t>Please see the office for a medical form if your child requires any form of medication. </a:t>
            </a:r>
          </a:p>
          <a:p>
            <a:pPr marL="0" indent="0">
              <a:buNone/>
            </a:pPr>
            <a:endParaRPr lang="en-GB" dirty="0"/>
          </a:p>
          <a:p>
            <a:r>
              <a:rPr lang="en-GB" dirty="0"/>
              <a:t>Following instruction from the completed medical form, we will administer and record this on Medical Tracker. </a:t>
            </a:r>
          </a:p>
          <a:p>
            <a:endParaRPr lang="en-GB" dirty="0"/>
          </a:p>
          <a:p>
            <a:endParaRPr lang="en-GB" dirty="0"/>
          </a:p>
          <a:p>
            <a:endParaRPr lang="en-GB" dirty="0"/>
          </a:p>
          <a:p>
            <a:endParaRPr lang="en-GB" dirty="0"/>
          </a:p>
          <a:p>
            <a:pPr marL="0" indent="0">
              <a:buNone/>
            </a:pPr>
            <a:endParaRPr lang="en-GB" dirty="0"/>
          </a:p>
          <a:p>
            <a:pPr marL="0" indent="0">
              <a:buNone/>
            </a:pPr>
            <a:endParaRPr lang="en-GB" dirty="0"/>
          </a:p>
        </p:txBody>
      </p:sp>
      <p:pic>
        <p:nvPicPr>
          <p:cNvPr id="5" name="Picture 4">
            <a:extLst>
              <a:ext uri="{FF2B5EF4-FFF2-40B4-BE49-F238E27FC236}">
                <a16:creationId xmlns:a16="http://schemas.microsoft.com/office/drawing/2014/main" id="{782C1BB7-834F-4C7D-A8A5-90D47F292D10}"/>
              </a:ext>
            </a:extLst>
          </p:cNvPr>
          <p:cNvPicPr>
            <a:picLocks noChangeAspect="1"/>
          </p:cNvPicPr>
          <p:nvPr/>
        </p:nvPicPr>
        <p:blipFill>
          <a:blip r:embed="rId2"/>
          <a:stretch>
            <a:fillRect/>
          </a:stretch>
        </p:blipFill>
        <p:spPr>
          <a:xfrm>
            <a:off x="6084168" y="5689849"/>
            <a:ext cx="2448272" cy="907504"/>
          </a:xfrm>
          <a:prstGeom prst="rect">
            <a:avLst/>
          </a:prstGeom>
        </p:spPr>
      </p:pic>
    </p:spTree>
    <p:extLst>
      <p:ext uri="{BB962C8B-B14F-4D97-AF65-F5344CB8AC3E}">
        <p14:creationId xmlns:p14="http://schemas.microsoft.com/office/powerpoint/2010/main" val="1438758726"/>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C9BDE-A85A-43D7-B8B7-FD0023B4DBF0}"/>
              </a:ext>
            </a:extLst>
          </p:cNvPr>
          <p:cNvSpPr>
            <a:spLocks noGrp="1"/>
          </p:cNvSpPr>
          <p:nvPr>
            <p:ph type="title"/>
          </p:nvPr>
        </p:nvSpPr>
        <p:spPr>
          <a:xfrm>
            <a:off x="457200" y="92075"/>
            <a:ext cx="8229600" cy="1081848"/>
          </a:xfrm>
        </p:spPr>
        <p:txBody>
          <a:bodyPr/>
          <a:lstStyle/>
          <a:p>
            <a:r>
              <a:rPr lang="en-GB" dirty="0"/>
              <a:t>Trips 2025-26</a:t>
            </a:r>
          </a:p>
        </p:txBody>
      </p:sp>
      <p:sp>
        <p:nvSpPr>
          <p:cNvPr id="3" name="Text Placeholder 2">
            <a:extLst>
              <a:ext uri="{FF2B5EF4-FFF2-40B4-BE49-F238E27FC236}">
                <a16:creationId xmlns:a16="http://schemas.microsoft.com/office/drawing/2014/main" id="{E28BE317-7DBD-440D-A5BF-B6A624D99ED8}"/>
              </a:ext>
            </a:extLst>
          </p:cNvPr>
          <p:cNvSpPr>
            <a:spLocks noGrp="1"/>
          </p:cNvSpPr>
          <p:nvPr>
            <p:ph type="body" idx="1"/>
          </p:nvPr>
        </p:nvSpPr>
        <p:spPr>
          <a:xfrm>
            <a:off x="457200" y="1484784"/>
            <a:ext cx="8363272" cy="5373216"/>
          </a:xfrm>
        </p:spPr>
        <p:txBody>
          <a:bodyPr/>
          <a:lstStyle/>
          <a:p>
            <a:endParaRPr lang="en-GB" dirty="0"/>
          </a:p>
          <a:p>
            <a:endParaRPr lang="en-GB" dirty="0"/>
          </a:p>
          <a:p>
            <a:pPr marL="0" indent="0">
              <a:buNone/>
            </a:pPr>
            <a:r>
              <a:rPr lang="en-GB" dirty="0"/>
              <a:t>We are off to Ufton Court</a:t>
            </a:r>
          </a:p>
          <a:p>
            <a:pPr marL="0" indent="0">
              <a:buNone/>
            </a:pPr>
            <a:r>
              <a:rPr lang="en-GB" dirty="0"/>
              <a:t>Date 19</a:t>
            </a:r>
            <a:r>
              <a:rPr lang="en-GB" baseline="30000" dirty="0"/>
              <a:t>th</a:t>
            </a:r>
            <a:r>
              <a:rPr lang="en-GB" dirty="0"/>
              <a:t> March 2026.</a:t>
            </a:r>
          </a:p>
          <a:p>
            <a:pPr marL="0" indent="0">
              <a:buNone/>
            </a:pPr>
            <a:r>
              <a:rPr lang="en-GB" dirty="0"/>
              <a:t>Cost  £35-40 (Spring Term)</a:t>
            </a:r>
          </a:p>
          <a:p>
            <a:endParaRPr lang="en-GB" dirty="0"/>
          </a:p>
          <a:p>
            <a:r>
              <a:rPr lang="en-GB" dirty="0"/>
              <a:t>Wilde Week at South Hill Park, 9</a:t>
            </a:r>
            <a:r>
              <a:rPr lang="en-GB" baseline="30000" dirty="0"/>
              <a:t>th</a:t>
            </a:r>
            <a:r>
              <a:rPr lang="en-GB" dirty="0"/>
              <a:t> </a:t>
            </a:r>
            <a:r>
              <a:rPr lang="en-GB"/>
              <a:t>July 2026 </a:t>
            </a:r>
            <a:r>
              <a:rPr lang="en-GB" dirty="0"/>
              <a:t>- cost of £10 approx.</a:t>
            </a:r>
            <a:r>
              <a:rPr lang="en-GB" b="1" dirty="0"/>
              <a:t> </a:t>
            </a:r>
            <a:r>
              <a:rPr lang="en-GB" sz="2000" dirty="0"/>
              <a:t>(Summer term)</a:t>
            </a:r>
          </a:p>
          <a:p>
            <a:pPr marL="0" indent="0">
              <a:buNone/>
            </a:pPr>
            <a:endParaRPr lang="en-GB" b="1" dirty="0"/>
          </a:p>
          <a:p>
            <a:pPr marL="0" indent="0">
              <a:buNone/>
            </a:pPr>
            <a:r>
              <a:rPr lang="en-GB" dirty="0"/>
              <a:t> </a:t>
            </a:r>
          </a:p>
        </p:txBody>
      </p:sp>
      <p:pic>
        <p:nvPicPr>
          <p:cNvPr id="6" name="Picture 5">
            <a:extLst>
              <a:ext uri="{FF2B5EF4-FFF2-40B4-BE49-F238E27FC236}">
                <a16:creationId xmlns:a16="http://schemas.microsoft.com/office/drawing/2014/main" id="{50D93EB3-5534-44CF-9077-B24ADA584DFB}"/>
              </a:ext>
            </a:extLst>
          </p:cNvPr>
          <p:cNvPicPr>
            <a:picLocks noChangeAspect="1"/>
          </p:cNvPicPr>
          <p:nvPr/>
        </p:nvPicPr>
        <p:blipFill>
          <a:blip r:embed="rId2"/>
          <a:stretch>
            <a:fillRect/>
          </a:stretch>
        </p:blipFill>
        <p:spPr>
          <a:xfrm>
            <a:off x="6516217" y="2780928"/>
            <a:ext cx="2296634" cy="2118993"/>
          </a:xfrm>
          <a:prstGeom prst="rect">
            <a:avLst/>
          </a:prstGeom>
        </p:spPr>
      </p:pic>
      <p:pic>
        <p:nvPicPr>
          <p:cNvPr id="4" name="Picture 3">
            <a:extLst>
              <a:ext uri="{FF2B5EF4-FFF2-40B4-BE49-F238E27FC236}">
                <a16:creationId xmlns:a16="http://schemas.microsoft.com/office/drawing/2014/main" id="{529A1B94-35FB-45E0-8C71-7B0EEA5C336F}"/>
              </a:ext>
            </a:extLst>
          </p:cNvPr>
          <p:cNvPicPr>
            <a:picLocks noChangeAspect="1"/>
          </p:cNvPicPr>
          <p:nvPr/>
        </p:nvPicPr>
        <p:blipFill>
          <a:blip r:embed="rId3"/>
          <a:stretch>
            <a:fillRect/>
          </a:stretch>
        </p:blipFill>
        <p:spPr>
          <a:xfrm>
            <a:off x="323528" y="1173922"/>
            <a:ext cx="3523624" cy="1462990"/>
          </a:xfrm>
          <a:prstGeom prst="rect">
            <a:avLst/>
          </a:prstGeom>
        </p:spPr>
      </p:pic>
    </p:spTree>
    <p:extLst>
      <p:ext uri="{BB962C8B-B14F-4D97-AF65-F5344CB8AC3E}">
        <p14:creationId xmlns:p14="http://schemas.microsoft.com/office/powerpoint/2010/main" val="1884991317"/>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40579-0593-49BE-8A43-88FDF5FA84D6}"/>
              </a:ext>
            </a:extLst>
          </p:cNvPr>
          <p:cNvSpPr>
            <a:spLocks noGrp="1"/>
          </p:cNvSpPr>
          <p:nvPr>
            <p:ph type="title"/>
          </p:nvPr>
        </p:nvSpPr>
        <p:spPr/>
        <p:txBody>
          <a:bodyPr/>
          <a:lstStyle/>
          <a:p>
            <a:r>
              <a:rPr lang="en-GB" dirty="0"/>
              <a:t>Save the dates!</a:t>
            </a:r>
          </a:p>
        </p:txBody>
      </p:sp>
      <p:sp>
        <p:nvSpPr>
          <p:cNvPr id="3" name="Text Placeholder 2">
            <a:extLst>
              <a:ext uri="{FF2B5EF4-FFF2-40B4-BE49-F238E27FC236}">
                <a16:creationId xmlns:a16="http://schemas.microsoft.com/office/drawing/2014/main" id="{B8420EE4-8BE4-41D2-A5E5-F0B65E74EF69}"/>
              </a:ext>
            </a:extLst>
          </p:cNvPr>
          <p:cNvSpPr>
            <a:spLocks noGrp="1"/>
          </p:cNvSpPr>
          <p:nvPr>
            <p:ph type="body" idx="1"/>
          </p:nvPr>
        </p:nvSpPr>
        <p:spPr/>
        <p:txBody>
          <a:bodyPr/>
          <a:lstStyle/>
          <a:p>
            <a:pPr marL="0" indent="0" algn="ctr">
              <a:buNone/>
            </a:pPr>
            <a:r>
              <a:rPr lang="en-GB" sz="4800" dirty="0"/>
              <a:t>Upcoming Parents Evening: </a:t>
            </a:r>
          </a:p>
          <a:p>
            <a:pPr marL="0" indent="0" algn="ctr">
              <a:buNone/>
            </a:pPr>
            <a:r>
              <a:rPr lang="en-GB" sz="4800" dirty="0">
                <a:solidFill>
                  <a:schemeClr val="tx1"/>
                </a:solidFill>
              </a:rPr>
              <a:t>on</a:t>
            </a:r>
          </a:p>
          <a:p>
            <a:pPr marL="0" indent="0" algn="ctr">
              <a:buNone/>
            </a:pPr>
            <a:r>
              <a:rPr lang="en-GB" sz="3600" dirty="0">
                <a:solidFill>
                  <a:srgbClr val="FF0000"/>
                </a:solidFill>
              </a:rPr>
              <a:t>Wednesday 12</a:t>
            </a:r>
            <a:r>
              <a:rPr lang="en-GB" sz="3600" baseline="30000" dirty="0">
                <a:solidFill>
                  <a:srgbClr val="FF0000"/>
                </a:solidFill>
              </a:rPr>
              <a:t>th</a:t>
            </a:r>
            <a:r>
              <a:rPr lang="en-GB" sz="3600" dirty="0">
                <a:solidFill>
                  <a:srgbClr val="FF0000"/>
                </a:solidFill>
              </a:rPr>
              <a:t> November 2025, </a:t>
            </a:r>
          </a:p>
          <a:p>
            <a:pPr marL="0" indent="0" algn="ctr">
              <a:buNone/>
            </a:pPr>
            <a:r>
              <a:rPr lang="en-GB" sz="3600" dirty="0">
                <a:solidFill>
                  <a:srgbClr val="FF0000"/>
                </a:solidFill>
              </a:rPr>
              <a:t>from 1:30 – 7:00pm.</a:t>
            </a:r>
          </a:p>
          <a:p>
            <a:pPr marL="0" indent="0" algn="ctr">
              <a:buNone/>
            </a:pPr>
            <a:endParaRPr lang="en-GB" sz="3600" dirty="0">
              <a:solidFill>
                <a:srgbClr val="FF0000"/>
              </a:solidFill>
            </a:endParaRPr>
          </a:p>
          <a:p>
            <a:pPr marL="0" indent="0" algn="ctr">
              <a:buNone/>
            </a:pPr>
            <a:r>
              <a:rPr lang="en-GB" sz="3600" dirty="0">
                <a:solidFill>
                  <a:srgbClr val="FF0000"/>
                </a:solidFill>
              </a:rPr>
              <a:t>Wednesday 4</a:t>
            </a:r>
            <a:r>
              <a:rPr lang="en-GB" sz="3600" baseline="30000" dirty="0">
                <a:solidFill>
                  <a:srgbClr val="FF0000"/>
                </a:solidFill>
              </a:rPr>
              <a:t>th</a:t>
            </a:r>
            <a:r>
              <a:rPr lang="en-GB" sz="3600" dirty="0">
                <a:solidFill>
                  <a:srgbClr val="FF0000"/>
                </a:solidFill>
              </a:rPr>
              <a:t> March 2026</a:t>
            </a:r>
          </a:p>
          <a:p>
            <a:pPr marL="0" indent="0" algn="ctr">
              <a:buNone/>
            </a:pPr>
            <a:r>
              <a:rPr lang="en-GB" sz="3600" dirty="0">
                <a:solidFill>
                  <a:srgbClr val="FF0000"/>
                </a:solidFill>
              </a:rPr>
              <a:t>1:30 – 7:00pm.</a:t>
            </a:r>
          </a:p>
        </p:txBody>
      </p:sp>
    </p:spTree>
    <p:extLst>
      <p:ext uri="{BB962C8B-B14F-4D97-AF65-F5344CB8AC3E}">
        <p14:creationId xmlns:p14="http://schemas.microsoft.com/office/powerpoint/2010/main" val="1722264298"/>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Shape 115"/>
          <p:cNvSpPr>
            <a:spLocks noGrp="1"/>
          </p:cNvSpPr>
          <p:nvPr>
            <p:ph type="title" idx="4294967295"/>
          </p:nvPr>
        </p:nvSpPr>
        <p:spPr>
          <a:xfrm>
            <a:off x="684212" y="188641"/>
            <a:ext cx="8137526" cy="2736304"/>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lvl="0" defTabSz="649223">
              <a:defRPr sz="1800"/>
            </a:pPr>
            <a:r>
              <a:rPr sz="2400" dirty="0">
                <a:latin typeface="Comic Sans MS"/>
                <a:ea typeface="Comic Sans MS"/>
                <a:cs typeface="Comic Sans MS"/>
                <a:sym typeface="Comic Sans MS"/>
              </a:rPr>
              <a:t>There will be individual parent appointment</a:t>
            </a:r>
            <a:r>
              <a:rPr lang="en-GB" sz="2400" dirty="0">
                <a:latin typeface="Comic Sans MS"/>
                <a:ea typeface="Comic Sans MS"/>
                <a:cs typeface="Comic Sans MS"/>
                <a:sym typeface="Comic Sans MS"/>
              </a:rPr>
              <a:t>s in a few weeks.</a:t>
            </a:r>
            <a:br>
              <a:rPr lang="en-GB" sz="2400" dirty="0">
                <a:latin typeface="Comic Sans MS"/>
                <a:ea typeface="Comic Sans MS"/>
                <a:cs typeface="Comic Sans MS"/>
                <a:sym typeface="Comic Sans MS"/>
              </a:rPr>
            </a:br>
            <a:r>
              <a:rPr lang="en-GB" sz="2400" dirty="0">
                <a:latin typeface="Comic Sans MS"/>
                <a:ea typeface="Comic Sans MS"/>
                <a:cs typeface="Comic Sans MS"/>
                <a:sym typeface="Comic Sans MS"/>
              </a:rPr>
              <a:t>P</a:t>
            </a:r>
            <a:r>
              <a:rPr sz="2400" dirty="0">
                <a:latin typeface="Comic Sans MS"/>
                <a:ea typeface="Comic Sans MS"/>
                <a:cs typeface="Comic Sans MS"/>
                <a:sym typeface="Comic Sans MS"/>
              </a:rPr>
              <a:t>lease make an appointment to see </a:t>
            </a:r>
            <a:r>
              <a:rPr lang="en-GB" sz="2400" dirty="0">
                <a:latin typeface="Comic Sans MS"/>
                <a:ea typeface="Comic Sans MS"/>
                <a:cs typeface="Comic Sans MS"/>
                <a:sym typeface="Comic Sans MS"/>
              </a:rPr>
              <a:t>me</a:t>
            </a:r>
            <a:r>
              <a:rPr sz="2400" dirty="0">
                <a:latin typeface="Comic Sans MS"/>
                <a:ea typeface="Comic Sans MS"/>
                <a:cs typeface="Comic Sans MS"/>
                <a:sym typeface="Comic Sans MS"/>
              </a:rPr>
              <a:t> at any time </a:t>
            </a:r>
            <a:br>
              <a:rPr sz="2400" dirty="0">
                <a:latin typeface="Comic Sans MS"/>
                <a:ea typeface="Comic Sans MS"/>
                <a:cs typeface="Comic Sans MS"/>
                <a:sym typeface="Comic Sans MS"/>
              </a:rPr>
            </a:br>
            <a:r>
              <a:rPr sz="2400" dirty="0">
                <a:latin typeface="Comic Sans MS"/>
                <a:ea typeface="Comic Sans MS"/>
                <a:cs typeface="Comic Sans MS"/>
                <a:sym typeface="Comic Sans MS"/>
              </a:rPr>
              <a:t>should the need arise. </a:t>
            </a:r>
            <a:br>
              <a:rPr lang="en-GB" sz="2400" dirty="0">
                <a:latin typeface="Comic Sans MS"/>
                <a:ea typeface="Comic Sans MS"/>
                <a:cs typeface="Comic Sans MS"/>
                <a:sym typeface="Comic Sans MS"/>
              </a:rPr>
            </a:br>
            <a:r>
              <a:rPr lang="en-GB" sz="2400" dirty="0">
                <a:latin typeface="Comic Sans MS"/>
                <a:ea typeface="Comic Sans MS"/>
                <a:cs typeface="Comic Sans MS"/>
                <a:sym typeface="Comic Sans MS"/>
              </a:rPr>
              <a:t>Don’t wait if you have a concern!</a:t>
            </a:r>
            <a:br>
              <a:rPr sz="2400" dirty="0">
                <a:latin typeface="Comic Sans MS"/>
                <a:ea typeface="Comic Sans MS"/>
                <a:cs typeface="Comic Sans MS"/>
                <a:sym typeface="Comic Sans MS"/>
              </a:rPr>
            </a:br>
            <a:endParaRPr sz="2400" dirty="0">
              <a:latin typeface="Comic Sans MS"/>
              <a:ea typeface="Comic Sans MS"/>
              <a:cs typeface="Comic Sans MS"/>
              <a:sym typeface="Comic Sans MS"/>
            </a:endParaRPr>
          </a:p>
        </p:txBody>
      </p:sp>
      <p:sp>
        <p:nvSpPr>
          <p:cNvPr id="116" name="Shape 116"/>
          <p:cNvSpPr>
            <a:spLocks noGrp="1"/>
          </p:cNvSpPr>
          <p:nvPr>
            <p:ph type="body" idx="4294967295"/>
          </p:nvPr>
        </p:nvSpPr>
        <p:spPr>
          <a:xfrm>
            <a:off x="395536" y="4495942"/>
            <a:ext cx="8229601" cy="4883776"/>
          </a:xfrm>
          <a:prstGeom prst="rect">
            <a:avLst/>
          </a:prstGeom>
          <a:extLst>
            <a:ext uri="{C572A759-6A51-4108-AA02-DFA0A04FC94B}">
              <ma14:wrappingTextBoxFlag xmlns="" xmlns:ma14="http://schemas.microsoft.com/office/mac/drawingml/2011/main" val="1"/>
            </a:ext>
          </a:extLst>
        </p:spPr>
        <p:txBody>
          <a:bodyPr lIns="0" tIns="0" rIns="0" bIns="0">
            <a:normAutofit/>
          </a:bodyPr>
          <a:lstStyle/>
          <a:p>
            <a:pPr lvl="0" algn="ctr">
              <a:buSzTx/>
              <a:buNone/>
              <a:defRPr sz="1800"/>
            </a:pPr>
            <a:r>
              <a:rPr sz="3200" dirty="0">
                <a:latin typeface="Comic Sans MS"/>
                <a:ea typeface="Comic Sans MS"/>
                <a:cs typeface="Comic Sans MS"/>
                <a:sym typeface="Comic Sans MS"/>
              </a:rPr>
              <a:t>Any questions?</a:t>
            </a:r>
          </a:p>
          <a:p>
            <a:pPr lvl="0" algn="ctr">
              <a:buSzTx/>
              <a:buNone/>
              <a:defRPr sz="1800"/>
            </a:pPr>
            <a:r>
              <a:rPr sz="3200" dirty="0">
                <a:latin typeface="Comic Sans MS"/>
                <a:ea typeface="Comic Sans MS"/>
                <a:cs typeface="Comic Sans MS"/>
                <a:sym typeface="Comic Sans MS"/>
              </a:rPr>
              <a:t>Thank you for coming</a:t>
            </a:r>
            <a:r>
              <a:rPr lang="en-GB" sz="3200" dirty="0">
                <a:latin typeface="Comic Sans MS"/>
                <a:ea typeface="Comic Sans MS"/>
                <a:cs typeface="Comic Sans MS"/>
                <a:sym typeface="Comic Sans MS"/>
              </a:rPr>
              <a:t> and thank you for your continued support with your child’s learning</a:t>
            </a:r>
            <a:r>
              <a:rPr sz="3200" dirty="0">
                <a:latin typeface="Comic Sans MS"/>
                <a:ea typeface="Comic Sans MS"/>
                <a:cs typeface="Comic Sans MS"/>
                <a:sym typeface="Comic Sans MS"/>
              </a:rPr>
              <a:t>.</a:t>
            </a:r>
            <a:br>
              <a:rPr sz="3200" dirty="0">
                <a:latin typeface="Comic Sans MS"/>
                <a:ea typeface="Comic Sans MS"/>
                <a:cs typeface="Comic Sans MS"/>
                <a:sym typeface="Comic Sans MS"/>
              </a:rPr>
            </a:br>
            <a:endParaRPr sz="3200" dirty="0">
              <a:latin typeface="Comic Sans MS"/>
              <a:ea typeface="Comic Sans MS"/>
              <a:cs typeface="Comic Sans MS"/>
              <a:sym typeface="Comic Sans MS"/>
            </a:endParaRPr>
          </a:p>
        </p:txBody>
      </p:sp>
      <p:pic>
        <p:nvPicPr>
          <p:cNvPr id="117" name="MC900433797[1].png" descr="MC900433797[1]"/>
          <p:cNvPicPr/>
          <p:nvPr/>
        </p:nvPicPr>
        <p:blipFill>
          <a:blip r:embed="rId2"/>
          <a:stretch>
            <a:fillRect/>
          </a:stretch>
        </p:blipFill>
        <p:spPr>
          <a:xfrm>
            <a:off x="3923928" y="2362058"/>
            <a:ext cx="2015381" cy="2133883"/>
          </a:xfrm>
          <a:prstGeom prst="rect">
            <a:avLst/>
          </a:prstGeom>
          <a:ln w="12700">
            <a:miter lim="400000"/>
          </a:ln>
        </p:spPr>
      </p:pic>
    </p:spTree>
  </p:cSld>
  <p:clrMapOvr>
    <a:masterClrMapping/>
  </p:clrMapOvr>
  <p:transition spd="slow">
    <p:wipe/>
  </p:transition>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BBE0E3"/>
      </a:accent1>
      <a:accent2>
        <a:srgbClr val="333399"/>
      </a:accent2>
      <a:accent3>
        <a:srgbClr val="8F8F8F"/>
      </a:accent3>
      <a:accent4>
        <a:srgbClr val="707070"/>
      </a:accent4>
      <a:accent5>
        <a:srgbClr val="D8ECED"/>
      </a:accent5>
      <a:accent6>
        <a:srgbClr val="2E2E8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BBE0E3"/>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BBE0E3"/>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4.xml><?xml version="1.0" encoding="utf-8"?>
<a:theme xmlns:a="http://schemas.openxmlformats.org/drawingml/2006/main" name="Default">
  <a:themeElements>
    <a:clrScheme name="Default">
      <a:dk1>
        <a:srgbClr val="000000"/>
      </a:dk1>
      <a:lt1>
        <a:srgbClr val="FFFFFF"/>
      </a:lt1>
      <a:dk2>
        <a:srgbClr val="A7A7A7"/>
      </a:dk2>
      <a:lt2>
        <a:srgbClr val="535353"/>
      </a:lt2>
      <a:accent1>
        <a:srgbClr val="BBE0E3"/>
      </a:accent1>
      <a:accent2>
        <a:srgbClr val="333399"/>
      </a:accent2>
      <a:accent3>
        <a:srgbClr val="8F8F8F"/>
      </a:accent3>
      <a:accent4>
        <a:srgbClr val="707070"/>
      </a:accent4>
      <a:accent5>
        <a:srgbClr val="D8ECED"/>
      </a:accent5>
      <a:accent6>
        <a:srgbClr val="2E2E8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BBE0E3"/>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BBE0E3"/>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42c7611-50d9-41ab-81c0-53a41e9d485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D90C00C1B55A642BAA3EA119FB197FA" ma:contentTypeVersion="18" ma:contentTypeDescription="Create a new document." ma:contentTypeScope="" ma:versionID="ef3ca650dfcbca3f4765e34057a89cba">
  <xsd:schema xmlns:xsd="http://www.w3.org/2001/XMLSchema" xmlns:xs="http://www.w3.org/2001/XMLSchema" xmlns:p="http://schemas.microsoft.com/office/2006/metadata/properties" xmlns:ns3="642c7611-50d9-41ab-81c0-53a41e9d485a" xmlns:ns4="8d8bb231-4b50-4c54-a552-06fc86fad3d9" targetNamespace="http://schemas.microsoft.com/office/2006/metadata/properties" ma:root="true" ma:fieldsID="d91c4bf8ccb8dcde6a097b0e0001f3ec" ns3:_="" ns4:_="">
    <xsd:import namespace="642c7611-50d9-41ab-81c0-53a41e9d485a"/>
    <xsd:import namespace="8d8bb231-4b50-4c54-a552-06fc86fad3d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MediaLengthInSeconds" minOccurs="0"/>
                <xsd:element ref="ns3:_activity" minOccurs="0"/>
                <xsd:element ref="ns3:MediaServiceLocation" minOccurs="0"/>
                <xsd:element ref="ns3:MediaServiceObjectDetectorVersions" minOccurs="0"/>
                <xsd:element ref="ns3:MediaServiceSystemTags" minOccurs="0"/>
                <xsd:element ref="ns3:MediaServiceSearchPropertie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2c7611-50d9-41ab-81c0-53a41e9d48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_activity" ma:index="18" nillable="true" ma:displayName="_activity" ma:hidden="true" ma:internalName="_activity">
      <xsd:simpleType>
        <xsd:restriction base="dms:Note"/>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d8bb231-4b50-4c54-a552-06fc86fad3d9" elementFormDefault="qualified">
    <xsd:import namespace="http://schemas.microsoft.com/office/2006/documentManagement/types"/>
    <xsd:import namespace="http://schemas.microsoft.com/office/infopath/2007/PartnerControls"/>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element name="SharingHintHash" ma:index="2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5E75A2-255C-43D9-8FF8-528DDE8C0228}">
  <ds:schemaRefs>
    <ds:schemaRef ds:uri="http://purl.org/dc/elements/1.1/"/>
    <ds:schemaRef ds:uri="http://schemas.microsoft.com/office/2006/metadata/properties"/>
    <ds:schemaRef ds:uri="http://schemas.microsoft.com/office/2006/documentManagement/types"/>
    <ds:schemaRef ds:uri="8d8bb231-4b50-4c54-a552-06fc86fad3d9"/>
    <ds:schemaRef ds:uri="http://purl.org/dc/terms/"/>
    <ds:schemaRef ds:uri="http://schemas.openxmlformats.org/package/2006/metadata/core-properties"/>
    <ds:schemaRef ds:uri="http://purl.org/dc/dcmitype/"/>
    <ds:schemaRef ds:uri="http://schemas.microsoft.com/office/infopath/2007/PartnerControls"/>
    <ds:schemaRef ds:uri="642c7611-50d9-41ab-81c0-53a41e9d485a"/>
    <ds:schemaRef ds:uri="http://www.w3.org/XML/1998/namespace"/>
  </ds:schemaRefs>
</ds:datastoreItem>
</file>

<file path=customXml/itemProps2.xml><?xml version="1.0" encoding="utf-8"?>
<ds:datastoreItem xmlns:ds="http://schemas.openxmlformats.org/officeDocument/2006/customXml" ds:itemID="{DEBB4457-BB52-4BF9-9692-F2F3D5980434}">
  <ds:schemaRefs>
    <ds:schemaRef ds:uri="http://schemas.microsoft.com/sharepoint/v3/contenttype/forms"/>
  </ds:schemaRefs>
</ds:datastoreItem>
</file>

<file path=customXml/itemProps3.xml><?xml version="1.0" encoding="utf-8"?>
<ds:datastoreItem xmlns:ds="http://schemas.openxmlformats.org/officeDocument/2006/customXml" ds:itemID="{7DC4B6F0-1B31-4068-8CED-0CB570E065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2c7611-50d9-41ab-81c0-53a41e9d485a"/>
    <ds:schemaRef ds:uri="8d8bb231-4b50-4c54-a552-06fc86fad3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13065</TotalTime>
  <Words>2037</Words>
  <Application>Microsoft Office PowerPoint</Application>
  <PresentationFormat>On-screen Show (4:3)</PresentationFormat>
  <Paragraphs>282</Paragraphs>
  <Slides>36</Slides>
  <Notes>1</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36</vt:i4>
      </vt:variant>
    </vt:vector>
  </HeadingPairs>
  <TitlesOfParts>
    <vt:vector size="49" baseType="lpstr">
      <vt:lpstr>Arial</vt:lpstr>
      <vt:lpstr>Avenir Roman</vt:lpstr>
      <vt:lpstr>Calibri</vt:lpstr>
      <vt:lpstr>Calibri Light</vt:lpstr>
      <vt:lpstr>Century Gothic</vt:lpstr>
      <vt:lpstr>Comic Sans MS</vt:lpstr>
      <vt:lpstr>Comic Sans MS Bold</vt:lpstr>
      <vt:lpstr>Helvetica</vt:lpstr>
      <vt:lpstr>Wingdings</vt:lpstr>
      <vt:lpstr>Wingdings 3</vt:lpstr>
      <vt:lpstr>Default</vt:lpstr>
      <vt:lpstr>1_Office Theme</vt:lpstr>
      <vt:lpstr>Wisp</vt:lpstr>
      <vt:lpstr>Welcome to  Year 4  Class of 2025-2026</vt:lpstr>
      <vt:lpstr>PowerPoint Presentation</vt:lpstr>
      <vt:lpstr>PowerPoint Presentation</vt:lpstr>
      <vt:lpstr>Learning in Action So far!</vt:lpstr>
      <vt:lpstr>PowerPoint Presentation</vt:lpstr>
      <vt:lpstr>IMPORTANT NOTE:</vt:lpstr>
      <vt:lpstr>PowerPoint Presentation</vt:lpstr>
      <vt:lpstr>Uniform and Belongings</vt:lpstr>
      <vt:lpstr> Our P.E. Days:  </vt:lpstr>
      <vt:lpstr>Independence </vt:lpstr>
      <vt:lpstr>Learning equipment </vt:lpstr>
      <vt:lpstr>St Margaret Clitherow School Rules</vt:lpstr>
      <vt:lpstr>Success today at SMC!</vt:lpstr>
      <vt:lpstr>Rewards using Marvellous Me! </vt:lpstr>
      <vt:lpstr>Bullying is never ok and always needs to be addressed But bullying is not…</vt:lpstr>
      <vt:lpstr>PowerPoint Presentation</vt:lpstr>
      <vt:lpstr>Places, partners and groups</vt:lpstr>
      <vt:lpstr>Progress for every child</vt:lpstr>
      <vt:lpstr>Expected Progress in Year 4</vt:lpstr>
      <vt:lpstr>History/Geography Topics  in Year 4 </vt:lpstr>
      <vt:lpstr>Topics continued:</vt:lpstr>
      <vt:lpstr>English writing</vt:lpstr>
      <vt:lpstr>PowerPoint Presentation</vt:lpstr>
      <vt:lpstr>Handwriting</vt:lpstr>
      <vt:lpstr>Multiplication Check Year 4</vt:lpstr>
      <vt:lpstr>PowerPoint Presentation</vt:lpstr>
      <vt:lpstr>PowerPoint Presentation</vt:lpstr>
      <vt:lpstr>Reading</vt:lpstr>
      <vt:lpstr> Purpose of Homework </vt:lpstr>
      <vt:lpstr>Getting Homework </vt:lpstr>
      <vt:lpstr>Homework in Year 4</vt:lpstr>
      <vt:lpstr>Feedback for Homework.</vt:lpstr>
      <vt:lpstr>Medication</vt:lpstr>
      <vt:lpstr>Trips 2025-26</vt:lpstr>
      <vt:lpstr>Save the dates!</vt:lpstr>
      <vt:lpstr>There will be individual parent appointments in a few weeks. Please make an appointment to see me at any time  should the need arise.  Don’t wait if you have a concern!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Jo Gray</dc:creator>
  <cp:lastModifiedBy>Benita DeSousa</cp:lastModifiedBy>
  <cp:revision>65</cp:revision>
  <dcterms:modified xsi:type="dcterms:W3CDTF">2025-09-17T12:06:11Z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0x010100BD90C00C1B55A642BAA3EA119FB197FA</vt:lpwstr>
  </property>
</Properties>
</file>