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52" r:id="rId5"/>
    <p:sldMasterId id="2147483664" r:id="rId6"/>
  </p:sldMasterIdLst>
  <p:notesMasterIdLst>
    <p:notesMasterId r:id="rId34"/>
  </p:notesMasterIdLst>
  <p:sldIdLst>
    <p:sldId id="256" r:id="rId7"/>
    <p:sldId id="257" r:id="rId8"/>
    <p:sldId id="261" r:id="rId9"/>
    <p:sldId id="258" r:id="rId10"/>
    <p:sldId id="259" r:id="rId11"/>
    <p:sldId id="260" r:id="rId12"/>
    <p:sldId id="262" r:id="rId13"/>
    <p:sldId id="263" r:id="rId14"/>
    <p:sldId id="264" r:id="rId15"/>
    <p:sldId id="265" r:id="rId16"/>
    <p:sldId id="299" r:id="rId17"/>
    <p:sldId id="267" r:id="rId18"/>
    <p:sldId id="300" r:id="rId19"/>
    <p:sldId id="268" r:id="rId20"/>
    <p:sldId id="269" r:id="rId21"/>
    <p:sldId id="272" r:id="rId22"/>
    <p:sldId id="273" r:id="rId23"/>
    <p:sldId id="274" r:id="rId24"/>
    <p:sldId id="277" r:id="rId25"/>
    <p:sldId id="295" r:id="rId26"/>
    <p:sldId id="278" r:id="rId27"/>
    <p:sldId id="279" r:id="rId28"/>
    <p:sldId id="301" r:id="rId29"/>
    <p:sldId id="282" r:id="rId30"/>
    <p:sldId id="283" r:id="rId31"/>
    <p:sldId id="284" r:id="rId32"/>
    <p:sldId id="302" r:id="rId33"/>
  </p:sldIdLst>
  <p:sldSz cx="9144000" cy="6858000" type="screen4x3"/>
  <p:notesSz cx="6858000" cy="9144000"/>
  <p:defaultTextStyle>
    <a:lvl1pPr>
      <a:defRPr>
        <a:latin typeface="Arial"/>
        <a:ea typeface="Arial"/>
        <a:cs typeface="Arial"/>
        <a:sym typeface="Arial"/>
      </a:defRPr>
    </a:lvl1pPr>
    <a:lvl2pPr indent="457200">
      <a:defRPr>
        <a:latin typeface="Arial"/>
        <a:ea typeface="Arial"/>
        <a:cs typeface="Arial"/>
        <a:sym typeface="Arial"/>
      </a:defRPr>
    </a:lvl2pPr>
    <a:lvl3pPr indent="914400">
      <a:defRPr>
        <a:latin typeface="Arial"/>
        <a:ea typeface="Arial"/>
        <a:cs typeface="Arial"/>
        <a:sym typeface="Arial"/>
      </a:defRPr>
    </a:lvl3pPr>
    <a:lvl4pPr indent="1371600">
      <a:defRPr>
        <a:latin typeface="Arial"/>
        <a:ea typeface="Arial"/>
        <a:cs typeface="Arial"/>
        <a:sym typeface="Arial"/>
      </a:defRPr>
    </a:lvl4pPr>
    <a:lvl5pPr indent="1828800">
      <a:defRPr>
        <a:latin typeface="Arial"/>
        <a:ea typeface="Arial"/>
        <a:cs typeface="Arial"/>
        <a:sym typeface="Arial"/>
      </a:defRPr>
    </a:lvl5pPr>
    <a:lvl6pPr>
      <a:defRPr>
        <a:latin typeface="Arial"/>
        <a:ea typeface="Arial"/>
        <a:cs typeface="Arial"/>
        <a:sym typeface="Arial"/>
      </a:defRPr>
    </a:lvl6pPr>
    <a:lvl7pPr>
      <a:defRPr>
        <a:latin typeface="Arial"/>
        <a:ea typeface="Arial"/>
        <a:cs typeface="Arial"/>
        <a:sym typeface="Arial"/>
      </a:defRPr>
    </a:lvl7pPr>
    <a:lvl8pPr>
      <a:defRPr>
        <a:latin typeface="Arial"/>
        <a:ea typeface="Arial"/>
        <a:cs typeface="Arial"/>
        <a:sym typeface="Arial"/>
      </a:defRPr>
    </a:lvl8pPr>
    <a:lvl9pPr>
      <a:defRPr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E7F3F4"/>
          </a:solidFill>
        </a:fill>
      </a:tcStyle>
    </a:wholeTbl>
    <a:band2H>
      <a:tcTxStyle/>
      <a:tcStyle>
        <a:tcBdr/>
        <a:fill>
          <a:solidFill>
            <a:srgbClr val="F3F9FA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BBE0E3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BBE0E3"/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BBE0E3"/>
          </a:solidFill>
        </a:fill>
      </a:tcStyle>
    </a:firstRow>
  </a:tblStyle>
  <a:tblStyle styleId="{C7B018BB-80A7-4F77-B60F-C8B233D01FF8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firstRow>
  </a:tblStyle>
  <a:tblStyle styleId="{EEE7283C-3CF3-47DC-8721-378D4A62B228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CCCDA"/>
          </a:solidFill>
        </a:fill>
      </a:tcStyle>
    </a:wholeTbl>
    <a:band2H>
      <a:tcTxStyle/>
      <a:tcStyle>
        <a:tcBdr/>
        <a:fill>
          <a:solidFill>
            <a:srgbClr val="E7E7ED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E2E8B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E2E8B"/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2E2E8B"/>
          </a:solidFill>
        </a:fill>
      </a:tcStyle>
    </a:firstRow>
  </a:tblStyle>
  <a:tblStyle styleId="{CF821DB8-F4EB-4A41-A1BA-3FCAFE7338EE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BBE0E3"/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BBE0E3"/>
          </a:solidFill>
        </a:fill>
      </a:tcStyle>
    </a:firstRow>
  </a:tblStyle>
  <a:tblStyle styleId="{33BA23B1-9221-436E-865A-0063620EA4FD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Col>
    <a:la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lastRow>
    <a:firstRow>
      <a:tcTxStyle b="on" i="on">
        <a:font>
          <a:latin typeface="Arial"/>
          <a:ea typeface="Arial"/>
          <a:cs typeface="Arial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Row>
  </a:tblStyle>
  <a:tblStyle styleId="{2708684C-4D16-4618-839F-0558EEFCDFE6}" styleName="">
    <a:tblBg/>
    <a:wholeTb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426" autoAdjust="0"/>
    <p:restoredTop sz="80328" autoAdjust="0"/>
  </p:normalViewPr>
  <p:slideViewPr>
    <p:cSldViewPr>
      <p:cViewPr varScale="1">
        <p:scale>
          <a:sx n="68" d="100"/>
          <a:sy n="68" d="100"/>
        </p:scale>
        <p:origin x="1570" y="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9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slide" Target="slides/slide15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slide" Target="slides/slide27.xml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slide" Target="slides/slide2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slide" Target="slides/slide26.xml"/><Relationship Id="rId37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36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slide" Target="slides/slide2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slide" Target="slides/slide24.xml"/><Relationship Id="rId35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aitlin Odell" userId="364ab6cc-467c-44d9-8360-635310d25fe8" providerId="ADAL" clId="{70280923-3FA0-4384-8745-CEB7448C5C98}"/>
  </pc:docChgLst>
  <pc:docChgLst>
    <pc:chgData name="Caitlin Percy" userId="364ab6cc-467c-44d9-8360-635310d25fe8" providerId="ADAL" clId="{38809474-C477-4428-8FD5-F5DC522A8992}"/>
    <pc:docChg chg="undo redo custSel modSld">
      <pc:chgData name="Caitlin Percy" userId="364ab6cc-467c-44d9-8360-635310d25fe8" providerId="ADAL" clId="{38809474-C477-4428-8FD5-F5DC522A8992}" dt="2025-09-16T17:07:10.094" v="548" actId="20577"/>
      <pc:docMkLst>
        <pc:docMk/>
      </pc:docMkLst>
      <pc:sldChg chg="modNotesTx">
        <pc:chgData name="Caitlin Percy" userId="364ab6cc-467c-44d9-8360-635310d25fe8" providerId="ADAL" clId="{38809474-C477-4428-8FD5-F5DC522A8992}" dt="2025-09-16T17:07:10.094" v="548" actId="20577"/>
        <pc:sldMkLst>
          <pc:docMk/>
          <pc:sldMk cId="0" sldId="261"/>
        </pc:sldMkLst>
      </pc:sldChg>
      <pc:sldChg chg="modNotesTx">
        <pc:chgData name="Caitlin Percy" userId="364ab6cc-467c-44d9-8360-635310d25fe8" providerId="ADAL" clId="{38809474-C477-4428-8FD5-F5DC522A8992}" dt="2025-09-16T15:00:41.435" v="527" actId="20577"/>
        <pc:sldMkLst>
          <pc:docMk/>
          <pc:sldMk cId="0" sldId="263"/>
        </pc:sldMkLst>
      </pc:sldChg>
      <pc:sldChg chg="addSp delSp modSp">
        <pc:chgData name="Caitlin Percy" userId="364ab6cc-467c-44d9-8360-635310d25fe8" providerId="ADAL" clId="{38809474-C477-4428-8FD5-F5DC522A8992}" dt="2025-09-16T14:38:14.163" v="174" actId="1076"/>
        <pc:sldMkLst>
          <pc:docMk/>
          <pc:sldMk cId="0" sldId="277"/>
        </pc:sldMkLst>
        <pc:spChg chg="mod">
          <ac:chgData name="Caitlin Percy" userId="364ab6cc-467c-44d9-8360-635310d25fe8" providerId="ADAL" clId="{38809474-C477-4428-8FD5-F5DC522A8992}" dt="2025-09-16T14:37:34.709" v="171" actId="20577"/>
          <ac:spMkLst>
            <pc:docMk/>
            <pc:sldMk cId="0" sldId="277"/>
            <ac:spMk id="89" creationId="{00000000-0000-0000-0000-000000000000}"/>
          </ac:spMkLst>
        </pc:spChg>
        <pc:picChg chg="add mod">
          <ac:chgData name="Caitlin Percy" userId="364ab6cc-467c-44d9-8360-635310d25fe8" providerId="ADAL" clId="{38809474-C477-4428-8FD5-F5DC522A8992}" dt="2025-09-16T14:38:14.163" v="174" actId="1076"/>
          <ac:picMkLst>
            <pc:docMk/>
            <pc:sldMk cId="0" sldId="277"/>
            <ac:picMk id="1026" creationId="{8A6FCEA8-3EC8-44A9-9D5E-5B67B035945B}"/>
          </ac:picMkLst>
        </pc:picChg>
        <pc:picChg chg="del">
          <ac:chgData name="Caitlin Percy" userId="364ab6cc-467c-44d9-8360-635310d25fe8" providerId="ADAL" clId="{38809474-C477-4428-8FD5-F5DC522A8992}" dt="2025-09-16T14:37:37.770" v="172" actId="478"/>
          <ac:picMkLst>
            <pc:docMk/>
            <pc:sldMk cId="0" sldId="277"/>
            <ac:picMk id="1032" creationId="{D0DB1793-7EDB-4B6F-A13B-50080C139784}"/>
          </ac:picMkLst>
        </pc:picChg>
      </pc:sldChg>
      <pc:sldChg chg="modSp modNotesTx">
        <pc:chgData name="Caitlin Percy" userId="364ab6cc-467c-44d9-8360-635310d25fe8" providerId="ADAL" clId="{38809474-C477-4428-8FD5-F5DC522A8992}" dt="2025-09-16T14:46:00.356" v="297" actId="20577"/>
        <pc:sldMkLst>
          <pc:docMk/>
          <pc:sldMk cId="4163001810" sldId="295"/>
        </pc:sldMkLst>
        <pc:spChg chg="mod">
          <ac:chgData name="Caitlin Percy" userId="364ab6cc-467c-44d9-8360-635310d25fe8" providerId="ADAL" clId="{38809474-C477-4428-8FD5-F5DC522A8992}" dt="2025-09-16T14:45:47.236" v="251" actId="20577"/>
          <ac:spMkLst>
            <pc:docMk/>
            <pc:sldMk cId="4163001810" sldId="295"/>
            <ac:spMk id="2" creationId="{00000000-0000-0000-0000-000000000000}"/>
          </ac:spMkLst>
        </pc:spChg>
      </pc:sldChg>
      <pc:sldChg chg="modSp">
        <pc:chgData name="Caitlin Percy" userId="364ab6cc-467c-44d9-8360-635310d25fe8" providerId="ADAL" clId="{38809474-C477-4428-8FD5-F5DC522A8992}" dt="2025-09-16T14:48:28.273" v="361" actId="1076"/>
        <pc:sldMkLst>
          <pc:docMk/>
          <pc:sldMk cId="0" sldId="302"/>
        </pc:sldMkLst>
        <pc:spChg chg="mod">
          <ac:chgData name="Caitlin Percy" userId="364ab6cc-467c-44d9-8360-635310d25fe8" providerId="ADAL" clId="{38809474-C477-4428-8FD5-F5DC522A8992}" dt="2025-09-16T14:48:21.387" v="359" actId="27636"/>
          <ac:spMkLst>
            <pc:docMk/>
            <pc:sldMk cId="0" sldId="302"/>
            <ac:spMk id="115" creationId="{00000000-0000-0000-0000-000000000000}"/>
          </ac:spMkLst>
        </pc:spChg>
        <pc:picChg chg="mod">
          <ac:chgData name="Caitlin Percy" userId="364ab6cc-467c-44d9-8360-635310d25fe8" providerId="ADAL" clId="{38809474-C477-4428-8FD5-F5DC522A8992}" dt="2025-09-16T14:48:28.273" v="361" actId="1076"/>
          <ac:picMkLst>
            <pc:docMk/>
            <pc:sldMk cId="0" sldId="302"/>
            <ac:picMk id="117" creationId="{00000000-0000-0000-0000-000000000000}"/>
          </ac:picMkLst>
        </pc:picChg>
      </pc:sldChg>
    </pc:docChg>
  </pc:docChgLst>
  <pc:docChgLst>
    <pc:chgData name="Caitlin Percy" userId="364ab6cc-467c-44d9-8360-635310d25fe8" providerId="ADAL" clId="{3AA67512-0268-4D4A-8DBA-1E91A2EE3DDE}"/>
  </pc:docChgLst>
  <pc:docChgLst>
    <pc:chgData name="Caitlin Percy" userId="364ab6cc-467c-44d9-8360-635310d25fe8" providerId="ADAL" clId="{F45F877B-CDC8-4748-9F1D-A3A08FC64CAD}"/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F75C19C-0940-472B-A6FE-C9D9F4C60459}" type="doc">
      <dgm:prSet loTypeId="urn:microsoft.com/office/officeart/2005/8/layout/vList5" loCatId="list" qsTypeId="urn:microsoft.com/office/officeart/2005/8/quickstyle/simple1" qsCatId="simple" csTypeId="urn:microsoft.com/office/officeart/2005/8/colors/accent4_2" csCatId="accent4"/>
      <dgm:spPr/>
      <dgm:t>
        <a:bodyPr/>
        <a:lstStyle/>
        <a:p>
          <a:endParaRPr lang="en-US"/>
        </a:p>
      </dgm:t>
    </dgm:pt>
    <dgm:pt modelId="{1070EB01-CD14-4C0D-8C6E-E57C4B276B65}">
      <dgm:prSet/>
      <dgm:spPr/>
      <dgm:t>
        <a:bodyPr/>
        <a:lstStyle/>
        <a:p>
          <a:r>
            <a:rPr lang="en-US"/>
            <a:t>Follow</a:t>
          </a:r>
        </a:p>
      </dgm:t>
    </dgm:pt>
    <dgm:pt modelId="{0C3D4DE1-8DA2-48B1-B58B-BF8842645A7E}" type="parTrans" cxnId="{4191A298-EC16-4EF9-BB36-5635FB4BA17C}">
      <dgm:prSet/>
      <dgm:spPr/>
      <dgm:t>
        <a:bodyPr/>
        <a:lstStyle/>
        <a:p>
          <a:endParaRPr lang="en-US"/>
        </a:p>
      </dgm:t>
    </dgm:pt>
    <dgm:pt modelId="{04EAF610-FD17-4D35-A7D8-A795D481DC13}" type="sibTrans" cxnId="{4191A298-EC16-4EF9-BB36-5635FB4BA17C}">
      <dgm:prSet/>
      <dgm:spPr/>
      <dgm:t>
        <a:bodyPr/>
        <a:lstStyle/>
        <a:p>
          <a:endParaRPr lang="en-US"/>
        </a:p>
      </dgm:t>
    </dgm:pt>
    <dgm:pt modelId="{29C46890-E9E2-4EF7-9AD4-D64E270C669D}">
      <dgm:prSet/>
      <dgm:spPr/>
      <dgm:t>
        <a:bodyPr/>
        <a:lstStyle/>
        <a:p>
          <a:r>
            <a:rPr lang="en-US" dirty="0"/>
            <a:t>Follow instructions given by all adults in the school</a:t>
          </a:r>
        </a:p>
      </dgm:t>
    </dgm:pt>
    <dgm:pt modelId="{5768DF0D-FFAA-4535-9399-0C7A25511566}" type="parTrans" cxnId="{25D62305-F14D-49E5-9B10-3541585CF655}">
      <dgm:prSet/>
      <dgm:spPr/>
      <dgm:t>
        <a:bodyPr/>
        <a:lstStyle/>
        <a:p>
          <a:endParaRPr lang="en-US"/>
        </a:p>
      </dgm:t>
    </dgm:pt>
    <dgm:pt modelId="{8F15276B-4FF0-46AC-9D33-3B2A92F9C1A2}" type="sibTrans" cxnId="{25D62305-F14D-49E5-9B10-3541585CF655}">
      <dgm:prSet/>
      <dgm:spPr/>
      <dgm:t>
        <a:bodyPr/>
        <a:lstStyle/>
        <a:p>
          <a:endParaRPr lang="en-US"/>
        </a:p>
      </dgm:t>
    </dgm:pt>
    <dgm:pt modelId="{34811869-7076-4670-8BD4-360BDBA98F87}">
      <dgm:prSet/>
      <dgm:spPr/>
      <dgm:t>
        <a:bodyPr/>
        <a:lstStyle/>
        <a:p>
          <a:r>
            <a:rPr lang="en-US"/>
            <a:t>Keep</a:t>
          </a:r>
        </a:p>
      </dgm:t>
    </dgm:pt>
    <dgm:pt modelId="{C5A50274-6EFF-4C4D-B0AE-B767BA2795ED}" type="parTrans" cxnId="{6983A88D-46E8-46D9-BC19-D897472F6FBB}">
      <dgm:prSet/>
      <dgm:spPr/>
      <dgm:t>
        <a:bodyPr/>
        <a:lstStyle/>
        <a:p>
          <a:endParaRPr lang="en-US"/>
        </a:p>
      </dgm:t>
    </dgm:pt>
    <dgm:pt modelId="{7E0A12E2-F1A3-4A2B-886C-08FEA1EA1389}" type="sibTrans" cxnId="{6983A88D-46E8-46D9-BC19-D897472F6FBB}">
      <dgm:prSet/>
      <dgm:spPr/>
      <dgm:t>
        <a:bodyPr/>
        <a:lstStyle/>
        <a:p>
          <a:endParaRPr lang="en-US"/>
        </a:p>
      </dgm:t>
    </dgm:pt>
    <dgm:pt modelId="{8A6EA747-4AA2-407E-9E80-7A4F3BD4A998}">
      <dgm:prSet/>
      <dgm:spPr/>
      <dgm:t>
        <a:bodyPr/>
        <a:lstStyle/>
        <a:p>
          <a:r>
            <a:rPr lang="en-US"/>
            <a:t>Keep hands, feet and objects to yourself</a:t>
          </a:r>
        </a:p>
      </dgm:t>
    </dgm:pt>
    <dgm:pt modelId="{0AEF0CA4-F989-48C7-A3FF-7B413483A795}" type="parTrans" cxnId="{1818AF0D-55B1-44EA-AE1C-D8947F14E3FA}">
      <dgm:prSet/>
      <dgm:spPr/>
      <dgm:t>
        <a:bodyPr/>
        <a:lstStyle/>
        <a:p>
          <a:endParaRPr lang="en-US"/>
        </a:p>
      </dgm:t>
    </dgm:pt>
    <dgm:pt modelId="{267D77D5-868A-4153-AA79-E76C325CB7CF}" type="sibTrans" cxnId="{1818AF0D-55B1-44EA-AE1C-D8947F14E3FA}">
      <dgm:prSet/>
      <dgm:spPr/>
      <dgm:t>
        <a:bodyPr/>
        <a:lstStyle/>
        <a:p>
          <a:endParaRPr lang="en-US"/>
        </a:p>
      </dgm:t>
    </dgm:pt>
    <dgm:pt modelId="{F1AF1E2C-CA37-4F82-B0E2-78B19AB94353}">
      <dgm:prSet/>
      <dgm:spPr/>
      <dgm:t>
        <a:bodyPr/>
        <a:lstStyle/>
        <a:p>
          <a:r>
            <a:rPr lang="en-US"/>
            <a:t>Treat</a:t>
          </a:r>
        </a:p>
      </dgm:t>
    </dgm:pt>
    <dgm:pt modelId="{FEDC8154-C261-4C77-81B1-EE9CA4BBAF0A}" type="parTrans" cxnId="{4E9BD8EE-6EF4-4584-AD46-0FBB41BDEB0A}">
      <dgm:prSet/>
      <dgm:spPr/>
      <dgm:t>
        <a:bodyPr/>
        <a:lstStyle/>
        <a:p>
          <a:endParaRPr lang="en-US"/>
        </a:p>
      </dgm:t>
    </dgm:pt>
    <dgm:pt modelId="{976F1491-78BB-4102-8AED-B898042B37CC}" type="sibTrans" cxnId="{4E9BD8EE-6EF4-4584-AD46-0FBB41BDEB0A}">
      <dgm:prSet/>
      <dgm:spPr/>
      <dgm:t>
        <a:bodyPr/>
        <a:lstStyle/>
        <a:p>
          <a:endParaRPr lang="en-US"/>
        </a:p>
      </dgm:t>
    </dgm:pt>
    <dgm:pt modelId="{4E9FA220-6DE8-4440-8861-B930658AAED2}">
      <dgm:prSet/>
      <dgm:spPr/>
      <dgm:t>
        <a:bodyPr/>
        <a:lstStyle/>
        <a:p>
          <a:r>
            <a:rPr lang="en-US"/>
            <a:t>Treat equipment sensibly</a:t>
          </a:r>
        </a:p>
      </dgm:t>
    </dgm:pt>
    <dgm:pt modelId="{06159758-FA26-4762-A9DA-83C6E321DBE1}" type="parTrans" cxnId="{009A49D3-2B0E-498F-97E6-DDBC39F7DEF8}">
      <dgm:prSet/>
      <dgm:spPr/>
      <dgm:t>
        <a:bodyPr/>
        <a:lstStyle/>
        <a:p>
          <a:endParaRPr lang="en-US"/>
        </a:p>
      </dgm:t>
    </dgm:pt>
    <dgm:pt modelId="{64E377FB-6964-4A0D-ABF4-BD512B82618F}" type="sibTrans" cxnId="{009A49D3-2B0E-498F-97E6-DDBC39F7DEF8}">
      <dgm:prSet/>
      <dgm:spPr/>
      <dgm:t>
        <a:bodyPr/>
        <a:lstStyle/>
        <a:p>
          <a:endParaRPr lang="en-US"/>
        </a:p>
      </dgm:t>
    </dgm:pt>
    <dgm:pt modelId="{59F23639-E8A4-48FC-8296-A8C53581F838}">
      <dgm:prSet/>
      <dgm:spPr/>
      <dgm:t>
        <a:bodyPr/>
        <a:lstStyle/>
        <a:p>
          <a:r>
            <a:rPr lang="en-US"/>
            <a:t>Show</a:t>
          </a:r>
        </a:p>
      </dgm:t>
    </dgm:pt>
    <dgm:pt modelId="{9EF76F9A-47E4-47D1-B51E-B514383F1275}" type="parTrans" cxnId="{EF26F3DF-3DE9-4D8E-8592-92E8E26A128F}">
      <dgm:prSet/>
      <dgm:spPr/>
      <dgm:t>
        <a:bodyPr/>
        <a:lstStyle/>
        <a:p>
          <a:endParaRPr lang="en-US"/>
        </a:p>
      </dgm:t>
    </dgm:pt>
    <dgm:pt modelId="{2EFE8D33-DFB3-40D8-9AA9-5994668700F5}" type="sibTrans" cxnId="{EF26F3DF-3DE9-4D8E-8592-92E8E26A128F}">
      <dgm:prSet/>
      <dgm:spPr/>
      <dgm:t>
        <a:bodyPr/>
        <a:lstStyle/>
        <a:p>
          <a:endParaRPr lang="en-US"/>
        </a:p>
      </dgm:t>
    </dgm:pt>
    <dgm:pt modelId="{3C0B5299-F30F-4313-B964-E5186FE76854}">
      <dgm:prSet/>
      <dgm:spPr/>
      <dgm:t>
        <a:bodyPr/>
        <a:lstStyle/>
        <a:p>
          <a:r>
            <a:rPr lang="en-US"/>
            <a:t>Show respect to all members of our school community</a:t>
          </a:r>
        </a:p>
      </dgm:t>
    </dgm:pt>
    <dgm:pt modelId="{A08747EF-4A14-482D-BAC4-371BEF23998D}" type="parTrans" cxnId="{359B7578-B80A-42F1-8B3A-FC7D139D8E5C}">
      <dgm:prSet/>
      <dgm:spPr/>
      <dgm:t>
        <a:bodyPr/>
        <a:lstStyle/>
        <a:p>
          <a:endParaRPr lang="en-US"/>
        </a:p>
      </dgm:t>
    </dgm:pt>
    <dgm:pt modelId="{13EC5086-699E-43FB-A82B-044E2560BBBE}" type="sibTrans" cxnId="{359B7578-B80A-42F1-8B3A-FC7D139D8E5C}">
      <dgm:prSet/>
      <dgm:spPr/>
      <dgm:t>
        <a:bodyPr/>
        <a:lstStyle/>
        <a:p>
          <a:endParaRPr lang="en-US"/>
        </a:p>
      </dgm:t>
    </dgm:pt>
    <dgm:pt modelId="{38E09932-3A0C-4A25-98D4-BCAA2E3CE66E}">
      <dgm:prSet/>
      <dgm:spPr/>
      <dgm:t>
        <a:bodyPr/>
        <a:lstStyle/>
        <a:p>
          <a:r>
            <a:rPr lang="en-US"/>
            <a:t>Listen</a:t>
          </a:r>
        </a:p>
      </dgm:t>
    </dgm:pt>
    <dgm:pt modelId="{95EB6E49-8454-4085-9384-8EF35B03B406}" type="parTrans" cxnId="{F059BF61-B3F8-4C62-8974-21A9D6F82B30}">
      <dgm:prSet/>
      <dgm:spPr/>
      <dgm:t>
        <a:bodyPr/>
        <a:lstStyle/>
        <a:p>
          <a:endParaRPr lang="en-US"/>
        </a:p>
      </dgm:t>
    </dgm:pt>
    <dgm:pt modelId="{BBF9B809-98F4-4DCC-B5C4-CAE2C45CCD50}" type="sibTrans" cxnId="{F059BF61-B3F8-4C62-8974-21A9D6F82B30}">
      <dgm:prSet/>
      <dgm:spPr/>
      <dgm:t>
        <a:bodyPr/>
        <a:lstStyle/>
        <a:p>
          <a:endParaRPr lang="en-US"/>
        </a:p>
      </dgm:t>
    </dgm:pt>
    <dgm:pt modelId="{8660077F-2741-4608-B38F-32B4E13E6999}">
      <dgm:prSet/>
      <dgm:spPr/>
      <dgm:t>
        <a:bodyPr/>
        <a:lstStyle/>
        <a:p>
          <a:r>
            <a:rPr lang="en-US"/>
            <a:t>Listen carefully and respond appropriately</a:t>
          </a:r>
        </a:p>
      </dgm:t>
    </dgm:pt>
    <dgm:pt modelId="{1EA8136E-75B3-4123-8ED6-2C5BFAC196E9}" type="parTrans" cxnId="{EDB0CD66-C88B-44BF-8587-6C8B64DD4438}">
      <dgm:prSet/>
      <dgm:spPr/>
      <dgm:t>
        <a:bodyPr/>
        <a:lstStyle/>
        <a:p>
          <a:endParaRPr lang="en-US"/>
        </a:p>
      </dgm:t>
    </dgm:pt>
    <dgm:pt modelId="{AEEBD10C-4F73-4014-873F-AE596EBFCAC6}" type="sibTrans" cxnId="{EDB0CD66-C88B-44BF-8587-6C8B64DD4438}">
      <dgm:prSet/>
      <dgm:spPr/>
      <dgm:t>
        <a:bodyPr/>
        <a:lstStyle/>
        <a:p>
          <a:endParaRPr lang="en-US"/>
        </a:p>
      </dgm:t>
    </dgm:pt>
    <dgm:pt modelId="{17DECFBC-C231-7F4D-A9FE-744330C41FA6}" type="pres">
      <dgm:prSet presAssocID="{BF75C19C-0940-472B-A6FE-C9D9F4C60459}" presName="Name0" presStyleCnt="0">
        <dgm:presLayoutVars>
          <dgm:dir/>
          <dgm:animLvl val="lvl"/>
          <dgm:resizeHandles val="exact"/>
        </dgm:presLayoutVars>
      </dgm:prSet>
      <dgm:spPr/>
    </dgm:pt>
    <dgm:pt modelId="{99A16813-7C7F-5546-A369-1E3048CADEB8}" type="pres">
      <dgm:prSet presAssocID="{1070EB01-CD14-4C0D-8C6E-E57C4B276B65}" presName="linNode" presStyleCnt="0"/>
      <dgm:spPr/>
    </dgm:pt>
    <dgm:pt modelId="{64E7D08C-39B2-F34A-A9D6-B76F76D476C9}" type="pres">
      <dgm:prSet presAssocID="{1070EB01-CD14-4C0D-8C6E-E57C4B276B65}" presName="parentText" presStyleLbl="node1" presStyleIdx="0" presStyleCnt="5">
        <dgm:presLayoutVars>
          <dgm:chMax val="1"/>
          <dgm:bulletEnabled val="1"/>
        </dgm:presLayoutVars>
      </dgm:prSet>
      <dgm:spPr/>
    </dgm:pt>
    <dgm:pt modelId="{35B937BD-E052-B04A-85AD-74C1A1757F5B}" type="pres">
      <dgm:prSet presAssocID="{1070EB01-CD14-4C0D-8C6E-E57C4B276B65}" presName="descendantText" presStyleLbl="alignAccFollowNode1" presStyleIdx="0" presStyleCnt="5">
        <dgm:presLayoutVars>
          <dgm:bulletEnabled val="1"/>
        </dgm:presLayoutVars>
      </dgm:prSet>
      <dgm:spPr/>
    </dgm:pt>
    <dgm:pt modelId="{D555F9A5-5BEC-A94B-9181-52F12761AB9E}" type="pres">
      <dgm:prSet presAssocID="{04EAF610-FD17-4D35-A7D8-A795D481DC13}" presName="sp" presStyleCnt="0"/>
      <dgm:spPr/>
    </dgm:pt>
    <dgm:pt modelId="{32E246A1-55EA-CD47-828F-48119A80C549}" type="pres">
      <dgm:prSet presAssocID="{34811869-7076-4670-8BD4-360BDBA98F87}" presName="linNode" presStyleCnt="0"/>
      <dgm:spPr/>
    </dgm:pt>
    <dgm:pt modelId="{04B5629B-D987-F848-8A2C-8748417FE98F}" type="pres">
      <dgm:prSet presAssocID="{34811869-7076-4670-8BD4-360BDBA98F87}" presName="parentText" presStyleLbl="node1" presStyleIdx="1" presStyleCnt="5">
        <dgm:presLayoutVars>
          <dgm:chMax val="1"/>
          <dgm:bulletEnabled val="1"/>
        </dgm:presLayoutVars>
      </dgm:prSet>
      <dgm:spPr/>
    </dgm:pt>
    <dgm:pt modelId="{28952A9F-2D76-F449-8524-D964FCD7FEC1}" type="pres">
      <dgm:prSet presAssocID="{34811869-7076-4670-8BD4-360BDBA98F87}" presName="descendantText" presStyleLbl="alignAccFollowNode1" presStyleIdx="1" presStyleCnt="5">
        <dgm:presLayoutVars>
          <dgm:bulletEnabled val="1"/>
        </dgm:presLayoutVars>
      </dgm:prSet>
      <dgm:spPr/>
    </dgm:pt>
    <dgm:pt modelId="{2BA93BA8-9BE2-6448-A7DB-4190BF7D6BCD}" type="pres">
      <dgm:prSet presAssocID="{7E0A12E2-F1A3-4A2B-886C-08FEA1EA1389}" presName="sp" presStyleCnt="0"/>
      <dgm:spPr/>
    </dgm:pt>
    <dgm:pt modelId="{529ADD8F-505F-FE48-9E48-ED03FCCCEB30}" type="pres">
      <dgm:prSet presAssocID="{F1AF1E2C-CA37-4F82-B0E2-78B19AB94353}" presName="linNode" presStyleCnt="0"/>
      <dgm:spPr/>
    </dgm:pt>
    <dgm:pt modelId="{BBF13315-B958-8B4F-AB19-A2FEBC7E616A}" type="pres">
      <dgm:prSet presAssocID="{F1AF1E2C-CA37-4F82-B0E2-78B19AB94353}" presName="parentText" presStyleLbl="node1" presStyleIdx="2" presStyleCnt="5">
        <dgm:presLayoutVars>
          <dgm:chMax val="1"/>
          <dgm:bulletEnabled val="1"/>
        </dgm:presLayoutVars>
      </dgm:prSet>
      <dgm:spPr/>
    </dgm:pt>
    <dgm:pt modelId="{A64328EC-A283-C040-B3BE-366FECBE9589}" type="pres">
      <dgm:prSet presAssocID="{F1AF1E2C-CA37-4F82-B0E2-78B19AB94353}" presName="descendantText" presStyleLbl="alignAccFollowNode1" presStyleIdx="2" presStyleCnt="5">
        <dgm:presLayoutVars>
          <dgm:bulletEnabled val="1"/>
        </dgm:presLayoutVars>
      </dgm:prSet>
      <dgm:spPr/>
    </dgm:pt>
    <dgm:pt modelId="{224B492D-548E-4C4C-9BAC-24F62FC5B431}" type="pres">
      <dgm:prSet presAssocID="{976F1491-78BB-4102-8AED-B898042B37CC}" presName="sp" presStyleCnt="0"/>
      <dgm:spPr/>
    </dgm:pt>
    <dgm:pt modelId="{D87115A2-3F06-C34A-AA97-F7E363F48AE9}" type="pres">
      <dgm:prSet presAssocID="{59F23639-E8A4-48FC-8296-A8C53581F838}" presName="linNode" presStyleCnt="0"/>
      <dgm:spPr/>
    </dgm:pt>
    <dgm:pt modelId="{9836C4CB-2A96-3F44-ABB7-8844A3C12CEB}" type="pres">
      <dgm:prSet presAssocID="{59F23639-E8A4-48FC-8296-A8C53581F838}" presName="parentText" presStyleLbl="node1" presStyleIdx="3" presStyleCnt="5">
        <dgm:presLayoutVars>
          <dgm:chMax val="1"/>
          <dgm:bulletEnabled val="1"/>
        </dgm:presLayoutVars>
      </dgm:prSet>
      <dgm:spPr/>
    </dgm:pt>
    <dgm:pt modelId="{6FB99788-D457-4544-BA88-DA9B42A44DAE}" type="pres">
      <dgm:prSet presAssocID="{59F23639-E8A4-48FC-8296-A8C53581F838}" presName="descendantText" presStyleLbl="alignAccFollowNode1" presStyleIdx="3" presStyleCnt="5">
        <dgm:presLayoutVars>
          <dgm:bulletEnabled val="1"/>
        </dgm:presLayoutVars>
      </dgm:prSet>
      <dgm:spPr/>
    </dgm:pt>
    <dgm:pt modelId="{3844CCAB-A96E-C241-A66A-7F5DB69B7BE4}" type="pres">
      <dgm:prSet presAssocID="{2EFE8D33-DFB3-40D8-9AA9-5994668700F5}" presName="sp" presStyleCnt="0"/>
      <dgm:spPr/>
    </dgm:pt>
    <dgm:pt modelId="{15E1EAB1-91B2-C54A-9635-B559ECAA801B}" type="pres">
      <dgm:prSet presAssocID="{38E09932-3A0C-4A25-98D4-BCAA2E3CE66E}" presName="linNode" presStyleCnt="0"/>
      <dgm:spPr/>
    </dgm:pt>
    <dgm:pt modelId="{3C3AE1CB-D9B6-0448-97A4-DAE470DD49C8}" type="pres">
      <dgm:prSet presAssocID="{38E09932-3A0C-4A25-98D4-BCAA2E3CE66E}" presName="parentText" presStyleLbl="node1" presStyleIdx="4" presStyleCnt="5">
        <dgm:presLayoutVars>
          <dgm:chMax val="1"/>
          <dgm:bulletEnabled val="1"/>
        </dgm:presLayoutVars>
      </dgm:prSet>
      <dgm:spPr/>
    </dgm:pt>
    <dgm:pt modelId="{75FE7E09-EFBE-0E4B-BE58-B08E3CF217EE}" type="pres">
      <dgm:prSet presAssocID="{38E09932-3A0C-4A25-98D4-BCAA2E3CE66E}" presName="descendantText" presStyleLbl="alignAccFollowNode1" presStyleIdx="4" presStyleCnt="5">
        <dgm:presLayoutVars>
          <dgm:bulletEnabled val="1"/>
        </dgm:presLayoutVars>
      </dgm:prSet>
      <dgm:spPr/>
    </dgm:pt>
  </dgm:ptLst>
  <dgm:cxnLst>
    <dgm:cxn modelId="{25D62305-F14D-49E5-9B10-3541585CF655}" srcId="{1070EB01-CD14-4C0D-8C6E-E57C4B276B65}" destId="{29C46890-E9E2-4EF7-9AD4-D64E270C669D}" srcOrd="0" destOrd="0" parTransId="{5768DF0D-FFAA-4535-9399-0C7A25511566}" sibTransId="{8F15276B-4FF0-46AC-9D33-3B2A92F9C1A2}"/>
    <dgm:cxn modelId="{1818AF0D-55B1-44EA-AE1C-D8947F14E3FA}" srcId="{34811869-7076-4670-8BD4-360BDBA98F87}" destId="{8A6EA747-4AA2-407E-9E80-7A4F3BD4A998}" srcOrd="0" destOrd="0" parTransId="{0AEF0CA4-F989-48C7-A3FF-7B413483A795}" sibTransId="{267D77D5-868A-4153-AA79-E76C325CB7CF}"/>
    <dgm:cxn modelId="{C235B52A-0B07-3046-A9C8-BE7F6522A302}" type="presOf" srcId="{4E9FA220-6DE8-4440-8861-B930658AAED2}" destId="{A64328EC-A283-C040-B3BE-366FECBE9589}" srcOrd="0" destOrd="0" presId="urn:microsoft.com/office/officeart/2005/8/layout/vList5"/>
    <dgm:cxn modelId="{2366325F-1733-844B-960E-95EDFE690EEA}" type="presOf" srcId="{3C0B5299-F30F-4313-B964-E5186FE76854}" destId="{6FB99788-D457-4544-BA88-DA9B42A44DAE}" srcOrd="0" destOrd="0" presId="urn:microsoft.com/office/officeart/2005/8/layout/vList5"/>
    <dgm:cxn modelId="{F059BF61-B3F8-4C62-8974-21A9D6F82B30}" srcId="{BF75C19C-0940-472B-A6FE-C9D9F4C60459}" destId="{38E09932-3A0C-4A25-98D4-BCAA2E3CE66E}" srcOrd="4" destOrd="0" parTransId="{95EB6E49-8454-4085-9384-8EF35B03B406}" sibTransId="{BBF9B809-98F4-4DCC-B5C4-CAE2C45CCD50}"/>
    <dgm:cxn modelId="{EDB0CD66-C88B-44BF-8587-6C8B64DD4438}" srcId="{38E09932-3A0C-4A25-98D4-BCAA2E3CE66E}" destId="{8660077F-2741-4608-B38F-32B4E13E6999}" srcOrd="0" destOrd="0" parTransId="{1EA8136E-75B3-4123-8ED6-2C5BFAC196E9}" sibTransId="{AEEBD10C-4F73-4014-873F-AE596EBFCAC6}"/>
    <dgm:cxn modelId="{662CA94C-B0C3-5B49-8768-A8D6914DCF3C}" type="presOf" srcId="{BF75C19C-0940-472B-A6FE-C9D9F4C60459}" destId="{17DECFBC-C231-7F4D-A9FE-744330C41FA6}" srcOrd="0" destOrd="0" presId="urn:microsoft.com/office/officeart/2005/8/layout/vList5"/>
    <dgm:cxn modelId="{C0043373-D765-8F41-B54E-234ECFE33E30}" type="presOf" srcId="{F1AF1E2C-CA37-4F82-B0E2-78B19AB94353}" destId="{BBF13315-B958-8B4F-AB19-A2FEBC7E616A}" srcOrd="0" destOrd="0" presId="urn:microsoft.com/office/officeart/2005/8/layout/vList5"/>
    <dgm:cxn modelId="{359B7578-B80A-42F1-8B3A-FC7D139D8E5C}" srcId="{59F23639-E8A4-48FC-8296-A8C53581F838}" destId="{3C0B5299-F30F-4313-B964-E5186FE76854}" srcOrd="0" destOrd="0" parTransId="{A08747EF-4A14-482D-BAC4-371BEF23998D}" sibTransId="{13EC5086-699E-43FB-A82B-044E2560BBBE}"/>
    <dgm:cxn modelId="{D90A3F7A-E428-6A47-B387-566AE24EDCD4}" type="presOf" srcId="{8660077F-2741-4608-B38F-32B4E13E6999}" destId="{75FE7E09-EFBE-0E4B-BE58-B08E3CF217EE}" srcOrd="0" destOrd="0" presId="urn:microsoft.com/office/officeart/2005/8/layout/vList5"/>
    <dgm:cxn modelId="{6983A88D-46E8-46D9-BC19-D897472F6FBB}" srcId="{BF75C19C-0940-472B-A6FE-C9D9F4C60459}" destId="{34811869-7076-4670-8BD4-360BDBA98F87}" srcOrd="1" destOrd="0" parTransId="{C5A50274-6EFF-4C4D-B0AE-B767BA2795ED}" sibTransId="{7E0A12E2-F1A3-4A2B-886C-08FEA1EA1389}"/>
    <dgm:cxn modelId="{4191A298-EC16-4EF9-BB36-5635FB4BA17C}" srcId="{BF75C19C-0940-472B-A6FE-C9D9F4C60459}" destId="{1070EB01-CD14-4C0D-8C6E-E57C4B276B65}" srcOrd="0" destOrd="0" parTransId="{0C3D4DE1-8DA2-48B1-B58B-BF8842645A7E}" sibTransId="{04EAF610-FD17-4D35-A7D8-A795D481DC13}"/>
    <dgm:cxn modelId="{5C0AA399-99B3-CE4A-B446-359F88A08C01}" type="presOf" srcId="{1070EB01-CD14-4C0D-8C6E-E57C4B276B65}" destId="{64E7D08C-39B2-F34A-A9D6-B76F76D476C9}" srcOrd="0" destOrd="0" presId="urn:microsoft.com/office/officeart/2005/8/layout/vList5"/>
    <dgm:cxn modelId="{D69E28C9-4ECE-1744-911D-715CDD767C60}" type="presOf" srcId="{59F23639-E8A4-48FC-8296-A8C53581F838}" destId="{9836C4CB-2A96-3F44-ABB7-8844A3C12CEB}" srcOrd="0" destOrd="0" presId="urn:microsoft.com/office/officeart/2005/8/layout/vList5"/>
    <dgm:cxn modelId="{A45F29D3-C361-C746-B2EA-6C10E04DED12}" type="presOf" srcId="{29C46890-E9E2-4EF7-9AD4-D64E270C669D}" destId="{35B937BD-E052-B04A-85AD-74C1A1757F5B}" srcOrd="0" destOrd="0" presId="urn:microsoft.com/office/officeart/2005/8/layout/vList5"/>
    <dgm:cxn modelId="{009A49D3-2B0E-498F-97E6-DDBC39F7DEF8}" srcId="{F1AF1E2C-CA37-4F82-B0E2-78B19AB94353}" destId="{4E9FA220-6DE8-4440-8861-B930658AAED2}" srcOrd="0" destOrd="0" parTransId="{06159758-FA26-4762-A9DA-83C6E321DBE1}" sibTransId="{64E377FB-6964-4A0D-ABF4-BD512B82618F}"/>
    <dgm:cxn modelId="{1C2291DB-3471-CA47-81E6-A334971B63E1}" type="presOf" srcId="{8A6EA747-4AA2-407E-9E80-7A4F3BD4A998}" destId="{28952A9F-2D76-F449-8524-D964FCD7FEC1}" srcOrd="0" destOrd="0" presId="urn:microsoft.com/office/officeart/2005/8/layout/vList5"/>
    <dgm:cxn modelId="{EF26F3DF-3DE9-4D8E-8592-92E8E26A128F}" srcId="{BF75C19C-0940-472B-A6FE-C9D9F4C60459}" destId="{59F23639-E8A4-48FC-8296-A8C53581F838}" srcOrd="3" destOrd="0" parTransId="{9EF76F9A-47E4-47D1-B51E-B514383F1275}" sibTransId="{2EFE8D33-DFB3-40D8-9AA9-5994668700F5}"/>
    <dgm:cxn modelId="{FA4C33E7-08C0-334B-9053-2A73780934F7}" type="presOf" srcId="{34811869-7076-4670-8BD4-360BDBA98F87}" destId="{04B5629B-D987-F848-8A2C-8748417FE98F}" srcOrd="0" destOrd="0" presId="urn:microsoft.com/office/officeart/2005/8/layout/vList5"/>
    <dgm:cxn modelId="{4E9BD8EE-6EF4-4584-AD46-0FBB41BDEB0A}" srcId="{BF75C19C-0940-472B-A6FE-C9D9F4C60459}" destId="{F1AF1E2C-CA37-4F82-B0E2-78B19AB94353}" srcOrd="2" destOrd="0" parTransId="{FEDC8154-C261-4C77-81B1-EE9CA4BBAF0A}" sibTransId="{976F1491-78BB-4102-8AED-B898042B37CC}"/>
    <dgm:cxn modelId="{C2EEBAF6-0EA1-544C-902E-E490F4593210}" type="presOf" srcId="{38E09932-3A0C-4A25-98D4-BCAA2E3CE66E}" destId="{3C3AE1CB-D9B6-0448-97A4-DAE470DD49C8}" srcOrd="0" destOrd="0" presId="urn:microsoft.com/office/officeart/2005/8/layout/vList5"/>
    <dgm:cxn modelId="{F429CEAC-66B5-6940-9211-8ABE720782EC}" type="presParOf" srcId="{17DECFBC-C231-7F4D-A9FE-744330C41FA6}" destId="{99A16813-7C7F-5546-A369-1E3048CADEB8}" srcOrd="0" destOrd="0" presId="urn:microsoft.com/office/officeart/2005/8/layout/vList5"/>
    <dgm:cxn modelId="{E18C4580-F0FF-CB4E-8F35-9223965F09F9}" type="presParOf" srcId="{99A16813-7C7F-5546-A369-1E3048CADEB8}" destId="{64E7D08C-39B2-F34A-A9D6-B76F76D476C9}" srcOrd="0" destOrd="0" presId="urn:microsoft.com/office/officeart/2005/8/layout/vList5"/>
    <dgm:cxn modelId="{8A95DBA0-B539-F744-A84F-71103350991D}" type="presParOf" srcId="{99A16813-7C7F-5546-A369-1E3048CADEB8}" destId="{35B937BD-E052-B04A-85AD-74C1A1757F5B}" srcOrd="1" destOrd="0" presId="urn:microsoft.com/office/officeart/2005/8/layout/vList5"/>
    <dgm:cxn modelId="{B2641984-FE20-774B-94A8-EB05B398A8D8}" type="presParOf" srcId="{17DECFBC-C231-7F4D-A9FE-744330C41FA6}" destId="{D555F9A5-5BEC-A94B-9181-52F12761AB9E}" srcOrd="1" destOrd="0" presId="urn:microsoft.com/office/officeart/2005/8/layout/vList5"/>
    <dgm:cxn modelId="{1C61B454-A1C4-B74A-9C00-CB90EA6060D7}" type="presParOf" srcId="{17DECFBC-C231-7F4D-A9FE-744330C41FA6}" destId="{32E246A1-55EA-CD47-828F-48119A80C549}" srcOrd="2" destOrd="0" presId="urn:microsoft.com/office/officeart/2005/8/layout/vList5"/>
    <dgm:cxn modelId="{F81CDB4C-2711-6D43-B9F4-F829629C6994}" type="presParOf" srcId="{32E246A1-55EA-CD47-828F-48119A80C549}" destId="{04B5629B-D987-F848-8A2C-8748417FE98F}" srcOrd="0" destOrd="0" presId="urn:microsoft.com/office/officeart/2005/8/layout/vList5"/>
    <dgm:cxn modelId="{C9AE113A-4224-B840-B01F-CE47113541CB}" type="presParOf" srcId="{32E246A1-55EA-CD47-828F-48119A80C549}" destId="{28952A9F-2D76-F449-8524-D964FCD7FEC1}" srcOrd="1" destOrd="0" presId="urn:microsoft.com/office/officeart/2005/8/layout/vList5"/>
    <dgm:cxn modelId="{AE99A06A-A2C4-0C45-923D-2F741AF1F792}" type="presParOf" srcId="{17DECFBC-C231-7F4D-A9FE-744330C41FA6}" destId="{2BA93BA8-9BE2-6448-A7DB-4190BF7D6BCD}" srcOrd="3" destOrd="0" presId="urn:microsoft.com/office/officeart/2005/8/layout/vList5"/>
    <dgm:cxn modelId="{EBCA2B61-011B-2740-950B-C32F9E1D448D}" type="presParOf" srcId="{17DECFBC-C231-7F4D-A9FE-744330C41FA6}" destId="{529ADD8F-505F-FE48-9E48-ED03FCCCEB30}" srcOrd="4" destOrd="0" presId="urn:microsoft.com/office/officeart/2005/8/layout/vList5"/>
    <dgm:cxn modelId="{5614C6F9-2AF1-CD4E-83DB-689A9B14E65E}" type="presParOf" srcId="{529ADD8F-505F-FE48-9E48-ED03FCCCEB30}" destId="{BBF13315-B958-8B4F-AB19-A2FEBC7E616A}" srcOrd="0" destOrd="0" presId="urn:microsoft.com/office/officeart/2005/8/layout/vList5"/>
    <dgm:cxn modelId="{B9C02ACC-1874-874F-B658-72A426BF75F7}" type="presParOf" srcId="{529ADD8F-505F-FE48-9E48-ED03FCCCEB30}" destId="{A64328EC-A283-C040-B3BE-366FECBE9589}" srcOrd="1" destOrd="0" presId="urn:microsoft.com/office/officeart/2005/8/layout/vList5"/>
    <dgm:cxn modelId="{A96E52F5-65CC-DD49-AAFD-77BBC3F523C3}" type="presParOf" srcId="{17DECFBC-C231-7F4D-A9FE-744330C41FA6}" destId="{224B492D-548E-4C4C-9BAC-24F62FC5B431}" srcOrd="5" destOrd="0" presId="urn:microsoft.com/office/officeart/2005/8/layout/vList5"/>
    <dgm:cxn modelId="{BD718A47-21FB-CD43-B1F9-0287ADFDF6DC}" type="presParOf" srcId="{17DECFBC-C231-7F4D-A9FE-744330C41FA6}" destId="{D87115A2-3F06-C34A-AA97-F7E363F48AE9}" srcOrd="6" destOrd="0" presId="urn:microsoft.com/office/officeart/2005/8/layout/vList5"/>
    <dgm:cxn modelId="{8AFD3C32-11C7-5D41-9E10-B238125B0D12}" type="presParOf" srcId="{D87115A2-3F06-C34A-AA97-F7E363F48AE9}" destId="{9836C4CB-2A96-3F44-ABB7-8844A3C12CEB}" srcOrd="0" destOrd="0" presId="urn:microsoft.com/office/officeart/2005/8/layout/vList5"/>
    <dgm:cxn modelId="{63126EAA-4D05-7541-9092-2FB7680932AD}" type="presParOf" srcId="{D87115A2-3F06-C34A-AA97-F7E363F48AE9}" destId="{6FB99788-D457-4544-BA88-DA9B42A44DAE}" srcOrd="1" destOrd="0" presId="urn:microsoft.com/office/officeart/2005/8/layout/vList5"/>
    <dgm:cxn modelId="{27C40851-9244-1D4A-96C7-06A793D554BB}" type="presParOf" srcId="{17DECFBC-C231-7F4D-A9FE-744330C41FA6}" destId="{3844CCAB-A96E-C241-A66A-7F5DB69B7BE4}" srcOrd="7" destOrd="0" presId="urn:microsoft.com/office/officeart/2005/8/layout/vList5"/>
    <dgm:cxn modelId="{BF2E5100-B2E7-6849-B57D-D7E35D279AB9}" type="presParOf" srcId="{17DECFBC-C231-7F4D-A9FE-744330C41FA6}" destId="{15E1EAB1-91B2-C54A-9635-B559ECAA801B}" srcOrd="8" destOrd="0" presId="urn:microsoft.com/office/officeart/2005/8/layout/vList5"/>
    <dgm:cxn modelId="{3B2AB4C1-0691-5844-AA59-A04326819DA9}" type="presParOf" srcId="{15E1EAB1-91B2-C54A-9635-B559ECAA801B}" destId="{3C3AE1CB-D9B6-0448-97A4-DAE470DD49C8}" srcOrd="0" destOrd="0" presId="urn:microsoft.com/office/officeart/2005/8/layout/vList5"/>
    <dgm:cxn modelId="{025549C9-57CD-4D4A-B826-4A81EF7ECDB8}" type="presParOf" srcId="{15E1EAB1-91B2-C54A-9635-B559ECAA801B}" destId="{75FE7E09-EFBE-0E4B-BE58-B08E3CF217EE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BDA04A7-9619-4F40-A3BA-38B5E9AC383C}" type="doc">
      <dgm:prSet loTypeId="urn:microsoft.com/office/officeart/2008/layout/LinedList" loCatId="list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50E57965-3116-4A3D-AEA1-E8CABA230DF0}">
      <dgm:prSet/>
      <dgm:spPr/>
      <dgm:t>
        <a:bodyPr/>
        <a:lstStyle/>
        <a:p>
          <a:r>
            <a:rPr lang="en-GB" dirty="0"/>
            <a:t>6 Huge Achievement</a:t>
          </a:r>
          <a:endParaRPr lang="en-US" dirty="0"/>
        </a:p>
      </dgm:t>
    </dgm:pt>
    <dgm:pt modelId="{29F52940-78A5-47A5-9864-A2E455C01A41}" type="parTrans" cxnId="{A746EDD5-8D63-49DB-9832-C5A423606A2B}">
      <dgm:prSet/>
      <dgm:spPr/>
      <dgm:t>
        <a:bodyPr/>
        <a:lstStyle/>
        <a:p>
          <a:endParaRPr lang="en-US"/>
        </a:p>
      </dgm:t>
    </dgm:pt>
    <dgm:pt modelId="{2B491BA4-D6B2-47EC-8185-66883C4D8713}" type="sibTrans" cxnId="{A746EDD5-8D63-49DB-9832-C5A423606A2B}">
      <dgm:prSet/>
      <dgm:spPr/>
      <dgm:t>
        <a:bodyPr/>
        <a:lstStyle/>
        <a:p>
          <a:endParaRPr lang="en-US"/>
        </a:p>
      </dgm:t>
    </dgm:pt>
    <dgm:pt modelId="{991878BD-B144-4EDC-8706-640F74E5CF46}">
      <dgm:prSet/>
      <dgm:spPr/>
      <dgm:t>
        <a:bodyPr/>
        <a:lstStyle/>
        <a:p>
          <a:r>
            <a:rPr lang="en-GB" dirty="0"/>
            <a:t>5 Excellent today</a:t>
          </a:r>
          <a:endParaRPr lang="en-US" dirty="0"/>
        </a:p>
      </dgm:t>
    </dgm:pt>
    <dgm:pt modelId="{CFA7A026-DBDD-4C6C-ADB2-BA6DE7C2383B}" type="parTrans" cxnId="{EE499D20-D27D-4292-98DE-DBDC5754300A}">
      <dgm:prSet/>
      <dgm:spPr/>
      <dgm:t>
        <a:bodyPr/>
        <a:lstStyle/>
        <a:p>
          <a:endParaRPr lang="en-US"/>
        </a:p>
      </dgm:t>
    </dgm:pt>
    <dgm:pt modelId="{40976F9D-7006-461E-B7F1-24162B9DB5F4}" type="sibTrans" cxnId="{EE499D20-D27D-4292-98DE-DBDC5754300A}">
      <dgm:prSet/>
      <dgm:spPr/>
      <dgm:t>
        <a:bodyPr/>
        <a:lstStyle/>
        <a:p>
          <a:endParaRPr lang="en-US"/>
        </a:p>
      </dgm:t>
    </dgm:pt>
    <dgm:pt modelId="{5B926556-03AD-432A-95EF-FC5388DEBA1F}">
      <dgm:prSet/>
      <dgm:spPr/>
      <dgm:t>
        <a:bodyPr/>
        <a:lstStyle/>
        <a:p>
          <a:r>
            <a:rPr lang="en-GB" dirty="0"/>
            <a:t>4 Feeling proud</a:t>
          </a:r>
          <a:endParaRPr lang="en-US" dirty="0"/>
        </a:p>
      </dgm:t>
    </dgm:pt>
    <dgm:pt modelId="{E9455DBC-24A2-4B0A-922C-5F3DC363A240}" type="parTrans" cxnId="{554E33AC-468A-4FC1-9950-7A9471C5357B}">
      <dgm:prSet/>
      <dgm:spPr/>
      <dgm:t>
        <a:bodyPr/>
        <a:lstStyle/>
        <a:p>
          <a:endParaRPr lang="en-US"/>
        </a:p>
      </dgm:t>
    </dgm:pt>
    <dgm:pt modelId="{C8C5303D-160D-4065-B8FF-AB4B58F280E8}" type="sibTrans" cxnId="{554E33AC-468A-4FC1-9950-7A9471C5357B}">
      <dgm:prSet/>
      <dgm:spPr/>
      <dgm:t>
        <a:bodyPr/>
        <a:lstStyle/>
        <a:p>
          <a:endParaRPr lang="en-US"/>
        </a:p>
      </dgm:t>
    </dgm:pt>
    <dgm:pt modelId="{AC502C77-A008-4E4B-8341-9FA257AC170F}">
      <dgm:prSet/>
      <dgm:spPr/>
      <dgm:t>
        <a:bodyPr/>
        <a:lstStyle/>
        <a:p>
          <a:r>
            <a:rPr lang="en-GB" dirty="0"/>
            <a:t>3 Successful day</a:t>
          </a:r>
          <a:endParaRPr lang="en-US" dirty="0"/>
        </a:p>
      </dgm:t>
    </dgm:pt>
    <dgm:pt modelId="{6B7471E4-3324-4A84-B3A8-2E417AEC9696}" type="parTrans" cxnId="{B308AE9A-97F6-4F2F-8541-CEAA65369468}">
      <dgm:prSet/>
      <dgm:spPr/>
      <dgm:t>
        <a:bodyPr/>
        <a:lstStyle/>
        <a:p>
          <a:endParaRPr lang="en-US"/>
        </a:p>
      </dgm:t>
    </dgm:pt>
    <dgm:pt modelId="{D2B9A5D8-D597-454C-BCB3-C7B15014FABF}" type="sibTrans" cxnId="{B308AE9A-97F6-4F2F-8541-CEAA65369468}">
      <dgm:prSet/>
      <dgm:spPr/>
      <dgm:t>
        <a:bodyPr/>
        <a:lstStyle/>
        <a:p>
          <a:endParaRPr lang="en-US"/>
        </a:p>
      </dgm:t>
    </dgm:pt>
    <dgm:pt modelId="{6F81E73B-AC74-4A44-B5F8-284EF9BF2795}">
      <dgm:prSet/>
      <dgm:spPr/>
      <dgm:t>
        <a:bodyPr/>
        <a:lstStyle/>
        <a:p>
          <a:r>
            <a:rPr lang="en-GB" dirty="0"/>
            <a:t>2 Well done</a:t>
          </a:r>
          <a:endParaRPr lang="en-US" dirty="0"/>
        </a:p>
      </dgm:t>
    </dgm:pt>
    <dgm:pt modelId="{9568673C-DD54-466B-9B06-2F819D1C5894}" type="parTrans" cxnId="{165E5C2A-DD94-4F9D-9630-26B696EA42A9}">
      <dgm:prSet/>
      <dgm:spPr/>
      <dgm:t>
        <a:bodyPr/>
        <a:lstStyle/>
        <a:p>
          <a:endParaRPr lang="en-US"/>
        </a:p>
      </dgm:t>
    </dgm:pt>
    <dgm:pt modelId="{B2FD2BD8-CFC4-4CFD-8F72-7A8CFC12068B}" type="sibTrans" cxnId="{165E5C2A-DD94-4F9D-9630-26B696EA42A9}">
      <dgm:prSet/>
      <dgm:spPr/>
      <dgm:t>
        <a:bodyPr/>
        <a:lstStyle/>
        <a:p>
          <a:endParaRPr lang="en-US"/>
        </a:p>
      </dgm:t>
    </dgm:pt>
    <dgm:pt modelId="{83173008-68AE-4B7A-8382-1426650FD33C}">
      <dgm:prSet/>
      <dgm:spPr/>
      <dgm:t>
        <a:bodyPr/>
        <a:lstStyle/>
        <a:p>
          <a:r>
            <a:rPr lang="en-GB" dirty="0"/>
            <a:t>1 Great start</a:t>
          </a:r>
          <a:endParaRPr lang="en-US" dirty="0"/>
        </a:p>
      </dgm:t>
    </dgm:pt>
    <dgm:pt modelId="{50A5A349-E019-4E1C-AFF4-EE7654962F79}" type="parTrans" cxnId="{8FB6E3C8-02C5-4F87-BA29-1483BA2FCA1D}">
      <dgm:prSet/>
      <dgm:spPr/>
      <dgm:t>
        <a:bodyPr/>
        <a:lstStyle/>
        <a:p>
          <a:endParaRPr lang="en-US"/>
        </a:p>
      </dgm:t>
    </dgm:pt>
    <dgm:pt modelId="{39AD975D-8B02-4C77-B554-25FB218C9035}" type="sibTrans" cxnId="{8FB6E3C8-02C5-4F87-BA29-1483BA2FCA1D}">
      <dgm:prSet/>
      <dgm:spPr/>
      <dgm:t>
        <a:bodyPr/>
        <a:lstStyle/>
        <a:p>
          <a:endParaRPr lang="en-US"/>
        </a:p>
      </dgm:t>
    </dgm:pt>
    <dgm:pt modelId="{5320FBF5-4F81-4749-9D10-724244F0DE7C}" type="pres">
      <dgm:prSet presAssocID="{7BDA04A7-9619-4F40-A3BA-38B5E9AC383C}" presName="vert0" presStyleCnt="0">
        <dgm:presLayoutVars>
          <dgm:dir/>
          <dgm:animOne val="branch"/>
          <dgm:animLvl val="lvl"/>
        </dgm:presLayoutVars>
      </dgm:prSet>
      <dgm:spPr/>
    </dgm:pt>
    <dgm:pt modelId="{2C14D07F-6331-3645-98C9-759DFC969B43}" type="pres">
      <dgm:prSet presAssocID="{50E57965-3116-4A3D-AEA1-E8CABA230DF0}" presName="thickLine" presStyleLbl="alignNode1" presStyleIdx="0" presStyleCnt="6"/>
      <dgm:spPr/>
    </dgm:pt>
    <dgm:pt modelId="{8C4442BC-D055-AD4D-B0AC-B588760BB2CC}" type="pres">
      <dgm:prSet presAssocID="{50E57965-3116-4A3D-AEA1-E8CABA230DF0}" presName="horz1" presStyleCnt="0"/>
      <dgm:spPr/>
    </dgm:pt>
    <dgm:pt modelId="{E5403D15-CE9F-4442-9F08-21B92AB795A7}" type="pres">
      <dgm:prSet presAssocID="{50E57965-3116-4A3D-AEA1-E8CABA230DF0}" presName="tx1" presStyleLbl="revTx" presStyleIdx="0" presStyleCnt="6"/>
      <dgm:spPr/>
    </dgm:pt>
    <dgm:pt modelId="{F09F7761-59F4-E142-B11C-588B1AC8009E}" type="pres">
      <dgm:prSet presAssocID="{50E57965-3116-4A3D-AEA1-E8CABA230DF0}" presName="vert1" presStyleCnt="0"/>
      <dgm:spPr/>
    </dgm:pt>
    <dgm:pt modelId="{2928B984-3299-6C41-B078-BB133F73D151}" type="pres">
      <dgm:prSet presAssocID="{991878BD-B144-4EDC-8706-640F74E5CF46}" presName="thickLine" presStyleLbl="alignNode1" presStyleIdx="1" presStyleCnt="6"/>
      <dgm:spPr/>
    </dgm:pt>
    <dgm:pt modelId="{3B8924B4-3DC6-B845-B8EE-20CD665721A1}" type="pres">
      <dgm:prSet presAssocID="{991878BD-B144-4EDC-8706-640F74E5CF46}" presName="horz1" presStyleCnt="0"/>
      <dgm:spPr/>
    </dgm:pt>
    <dgm:pt modelId="{E88C20B7-152C-694E-AA97-1AC7C557A68B}" type="pres">
      <dgm:prSet presAssocID="{991878BD-B144-4EDC-8706-640F74E5CF46}" presName="tx1" presStyleLbl="revTx" presStyleIdx="1" presStyleCnt="6"/>
      <dgm:spPr/>
    </dgm:pt>
    <dgm:pt modelId="{AE91D2C8-1DC0-384D-86BF-98A339E2BB0D}" type="pres">
      <dgm:prSet presAssocID="{991878BD-B144-4EDC-8706-640F74E5CF46}" presName="vert1" presStyleCnt="0"/>
      <dgm:spPr/>
    </dgm:pt>
    <dgm:pt modelId="{42789CE7-7BB0-514B-94A5-F4CBBFDF3457}" type="pres">
      <dgm:prSet presAssocID="{5B926556-03AD-432A-95EF-FC5388DEBA1F}" presName="thickLine" presStyleLbl="alignNode1" presStyleIdx="2" presStyleCnt="6"/>
      <dgm:spPr/>
    </dgm:pt>
    <dgm:pt modelId="{8E0A6D07-D481-044D-AE9B-E76E570C484B}" type="pres">
      <dgm:prSet presAssocID="{5B926556-03AD-432A-95EF-FC5388DEBA1F}" presName="horz1" presStyleCnt="0"/>
      <dgm:spPr/>
    </dgm:pt>
    <dgm:pt modelId="{B73A1BA1-BBDC-BC4F-A74B-09870291169E}" type="pres">
      <dgm:prSet presAssocID="{5B926556-03AD-432A-95EF-FC5388DEBA1F}" presName="tx1" presStyleLbl="revTx" presStyleIdx="2" presStyleCnt="6"/>
      <dgm:spPr/>
    </dgm:pt>
    <dgm:pt modelId="{71D012B2-BA26-C74A-9407-43D9DD31DC95}" type="pres">
      <dgm:prSet presAssocID="{5B926556-03AD-432A-95EF-FC5388DEBA1F}" presName="vert1" presStyleCnt="0"/>
      <dgm:spPr/>
    </dgm:pt>
    <dgm:pt modelId="{98E426C4-CFC8-0948-B12B-8095266DF900}" type="pres">
      <dgm:prSet presAssocID="{AC502C77-A008-4E4B-8341-9FA257AC170F}" presName="thickLine" presStyleLbl="alignNode1" presStyleIdx="3" presStyleCnt="6"/>
      <dgm:spPr/>
    </dgm:pt>
    <dgm:pt modelId="{32918279-1781-614B-89FC-9E93378D1C5C}" type="pres">
      <dgm:prSet presAssocID="{AC502C77-A008-4E4B-8341-9FA257AC170F}" presName="horz1" presStyleCnt="0"/>
      <dgm:spPr/>
    </dgm:pt>
    <dgm:pt modelId="{3D6C06D1-DD5F-BB4E-B8E0-20F98C9A4AD1}" type="pres">
      <dgm:prSet presAssocID="{AC502C77-A008-4E4B-8341-9FA257AC170F}" presName="tx1" presStyleLbl="revTx" presStyleIdx="3" presStyleCnt="6"/>
      <dgm:spPr/>
    </dgm:pt>
    <dgm:pt modelId="{D13E4062-3CCD-D745-82B4-4330D7C0AE52}" type="pres">
      <dgm:prSet presAssocID="{AC502C77-A008-4E4B-8341-9FA257AC170F}" presName="vert1" presStyleCnt="0"/>
      <dgm:spPr/>
    </dgm:pt>
    <dgm:pt modelId="{94868C94-4E96-124D-8301-709DB29D0908}" type="pres">
      <dgm:prSet presAssocID="{6F81E73B-AC74-4A44-B5F8-284EF9BF2795}" presName="thickLine" presStyleLbl="alignNode1" presStyleIdx="4" presStyleCnt="6"/>
      <dgm:spPr/>
    </dgm:pt>
    <dgm:pt modelId="{A48F7511-58CA-B340-B5EF-5F55BF1239BC}" type="pres">
      <dgm:prSet presAssocID="{6F81E73B-AC74-4A44-B5F8-284EF9BF2795}" presName="horz1" presStyleCnt="0"/>
      <dgm:spPr/>
    </dgm:pt>
    <dgm:pt modelId="{57529F0C-99E2-E147-BC75-2127DF323441}" type="pres">
      <dgm:prSet presAssocID="{6F81E73B-AC74-4A44-B5F8-284EF9BF2795}" presName="tx1" presStyleLbl="revTx" presStyleIdx="4" presStyleCnt="6"/>
      <dgm:spPr/>
    </dgm:pt>
    <dgm:pt modelId="{53245A83-AF9E-0044-8847-ED0BE2E28911}" type="pres">
      <dgm:prSet presAssocID="{6F81E73B-AC74-4A44-B5F8-284EF9BF2795}" presName="vert1" presStyleCnt="0"/>
      <dgm:spPr/>
    </dgm:pt>
    <dgm:pt modelId="{E3B6F2A8-4797-8A4B-9DBF-CFC0C664255A}" type="pres">
      <dgm:prSet presAssocID="{83173008-68AE-4B7A-8382-1426650FD33C}" presName="thickLine" presStyleLbl="alignNode1" presStyleIdx="5" presStyleCnt="6"/>
      <dgm:spPr/>
    </dgm:pt>
    <dgm:pt modelId="{6C467361-D2AF-4D46-A620-C2C66BEE551F}" type="pres">
      <dgm:prSet presAssocID="{83173008-68AE-4B7A-8382-1426650FD33C}" presName="horz1" presStyleCnt="0"/>
      <dgm:spPr/>
    </dgm:pt>
    <dgm:pt modelId="{5653F1F5-BC48-9045-BF16-F5F9D78299DF}" type="pres">
      <dgm:prSet presAssocID="{83173008-68AE-4B7A-8382-1426650FD33C}" presName="tx1" presStyleLbl="revTx" presStyleIdx="5" presStyleCnt="6"/>
      <dgm:spPr/>
    </dgm:pt>
    <dgm:pt modelId="{92B4390F-7F4B-5F40-97B7-CAF89F79B54A}" type="pres">
      <dgm:prSet presAssocID="{83173008-68AE-4B7A-8382-1426650FD33C}" presName="vert1" presStyleCnt="0"/>
      <dgm:spPr/>
    </dgm:pt>
  </dgm:ptLst>
  <dgm:cxnLst>
    <dgm:cxn modelId="{9E306A04-2FB2-8544-A5FA-E4AEC7100986}" type="presOf" srcId="{6F81E73B-AC74-4A44-B5F8-284EF9BF2795}" destId="{57529F0C-99E2-E147-BC75-2127DF323441}" srcOrd="0" destOrd="0" presId="urn:microsoft.com/office/officeart/2008/layout/LinedList"/>
    <dgm:cxn modelId="{75D2A604-AEE8-D34F-9DE0-C00F6337035D}" type="presOf" srcId="{AC502C77-A008-4E4B-8341-9FA257AC170F}" destId="{3D6C06D1-DD5F-BB4E-B8E0-20F98C9A4AD1}" srcOrd="0" destOrd="0" presId="urn:microsoft.com/office/officeart/2008/layout/LinedList"/>
    <dgm:cxn modelId="{EE499D20-D27D-4292-98DE-DBDC5754300A}" srcId="{7BDA04A7-9619-4F40-A3BA-38B5E9AC383C}" destId="{991878BD-B144-4EDC-8706-640F74E5CF46}" srcOrd="1" destOrd="0" parTransId="{CFA7A026-DBDD-4C6C-ADB2-BA6DE7C2383B}" sibTransId="{40976F9D-7006-461E-B7F1-24162B9DB5F4}"/>
    <dgm:cxn modelId="{165E5C2A-DD94-4F9D-9630-26B696EA42A9}" srcId="{7BDA04A7-9619-4F40-A3BA-38B5E9AC383C}" destId="{6F81E73B-AC74-4A44-B5F8-284EF9BF2795}" srcOrd="4" destOrd="0" parTransId="{9568673C-DD54-466B-9B06-2F819D1C5894}" sibTransId="{B2FD2BD8-CFC4-4CFD-8F72-7A8CFC12068B}"/>
    <dgm:cxn modelId="{77CD406A-C3DC-F946-A908-80540AEE37C4}" type="presOf" srcId="{991878BD-B144-4EDC-8706-640F74E5CF46}" destId="{E88C20B7-152C-694E-AA97-1AC7C557A68B}" srcOrd="0" destOrd="0" presId="urn:microsoft.com/office/officeart/2008/layout/LinedList"/>
    <dgm:cxn modelId="{AC433383-D0DE-A040-8315-A2EA0017621A}" type="presOf" srcId="{7BDA04A7-9619-4F40-A3BA-38B5E9AC383C}" destId="{5320FBF5-4F81-4749-9D10-724244F0DE7C}" srcOrd="0" destOrd="0" presId="urn:microsoft.com/office/officeart/2008/layout/LinedList"/>
    <dgm:cxn modelId="{684C6D84-8ABF-FC49-8FA2-5E51ABFD5297}" type="presOf" srcId="{5B926556-03AD-432A-95EF-FC5388DEBA1F}" destId="{B73A1BA1-BBDC-BC4F-A74B-09870291169E}" srcOrd="0" destOrd="0" presId="urn:microsoft.com/office/officeart/2008/layout/LinedList"/>
    <dgm:cxn modelId="{B308AE9A-97F6-4F2F-8541-CEAA65369468}" srcId="{7BDA04A7-9619-4F40-A3BA-38B5E9AC383C}" destId="{AC502C77-A008-4E4B-8341-9FA257AC170F}" srcOrd="3" destOrd="0" parTransId="{6B7471E4-3324-4A84-B3A8-2E417AEC9696}" sibTransId="{D2B9A5D8-D597-454C-BCB3-C7B15014FABF}"/>
    <dgm:cxn modelId="{441289A1-3D69-244F-A17A-A4E94E5C1924}" type="presOf" srcId="{83173008-68AE-4B7A-8382-1426650FD33C}" destId="{5653F1F5-BC48-9045-BF16-F5F9D78299DF}" srcOrd="0" destOrd="0" presId="urn:microsoft.com/office/officeart/2008/layout/LinedList"/>
    <dgm:cxn modelId="{554E33AC-468A-4FC1-9950-7A9471C5357B}" srcId="{7BDA04A7-9619-4F40-A3BA-38B5E9AC383C}" destId="{5B926556-03AD-432A-95EF-FC5388DEBA1F}" srcOrd="2" destOrd="0" parTransId="{E9455DBC-24A2-4B0A-922C-5F3DC363A240}" sibTransId="{C8C5303D-160D-4065-B8FF-AB4B58F280E8}"/>
    <dgm:cxn modelId="{8FB6E3C8-02C5-4F87-BA29-1483BA2FCA1D}" srcId="{7BDA04A7-9619-4F40-A3BA-38B5E9AC383C}" destId="{83173008-68AE-4B7A-8382-1426650FD33C}" srcOrd="5" destOrd="0" parTransId="{50A5A349-E019-4E1C-AFF4-EE7654962F79}" sibTransId="{39AD975D-8B02-4C77-B554-25FB218C9035}"/>
    <dgm:cxn modelId="{A746EDD5-8D63-49DB-9832-C5A423606A2B}" srcId="{7BDA04A7-9619-4F40-A3BA-38B5E9AC383C}" destId="{50E57965-3116-4A3D-AEA1-E8CABA230DF0}" srcOrd="0" destOrd="0" parTransId="{29F52940-78A5-47A5-9864-A2E455C01A41}" sibTransId="{2B491BA4-D6B2-47EC-8185-66883C4D8713}"/>
    <dgm:cxn modelId="{F38056F9-ABAB-594F-AEC9-7E6F4A91FF24}" type="presOf" srcId="{50E57965-3116-4A3D-AEA1-E8CABA230DF0}" destId="{E5403D15-CE9F-4442-9F08-21B92AB795A7}" srcOrd="0" destOrd="0" presId="urn:microsoft.com/office/officeart/2008/layout/LinedList"/>
    <dgm:cxn modelId="{183EF23F-599C-7343-872C-856BB466BC20}" type="presParOf" srcId="{5320FBF5-4F81-4749-9D10-724244F0DE7C}" destId="{2C14D07F-6331-3645-98C9-759DFC969B43}" srcOrd="0" destOrd="0" presId="urn:microsoft.com/office/officeart/2008/layout/LinedList"/>
    <dgm:cxn modelId="{708D6FE8-0A66-7843-921D-EB7E3F1EF533}" type="presParOf" srcId="{5320FBF5-4F81-4749-9D10-724244F0DE7C}" destId="{8C4442BC-D055-AD4D-B0AC-B588760BB2CC}" srcOrd="1" destOrd="0" presId="urn:microsoft.com/office/officeart/2008/layout/LinedList"/>
    <dgm:cxn modelId="{670C2758-90D4-9848-BA3C-6733058BAB78}" type="presParOf" srcId="{8C4442BC-D055-AD4D-B0AC-B588760BB2CC}" destId="{E5403D15-CE9F-4442-9F08-21B92AB795A7}" srcOrd="0" destOrd="0" presId="urn:microsoft.com/office/officeart/2008/layout/LinedList"/>
    <dgm:cxn modelId="{367ABEA9-DD94-714C-A2D2-4923D15E95B8}" type="presParOf" srcId="{8C4442BC-D055-AD4D-B0AC-B588760BB2CC}" destId="{F09F7761-59F4-E142-B11C-588B1AC8009E}" srcOrd="1" destOrd="0" presId="urn:microsoft.com/office/officeart/2008/layout/LinedList"/>
    <dgm:cxn modelId="{B6A3968F-438E-3448-8123-74C738E0C861}" type="presParOf" srcId="{5320FBF5-4F81-4749-9D10-724244F0DE7C}" destId="{2928B984-3299-6C41-B078-BB133F73D151}" srcOrd="2" destOrd="0" presId="urn:microsoft.com/office/officeart/2008/layout/LinedList"/>
    <dgm:cxn modelId="{D16DD117-63E9-0E44-8408-0D95A1705B1D}" type="presParOf" srcId="{5320FBF5-4F81-4749-9D10-724244F0DE7C}" destId="{3B8924B4-3DC6-B845-B8EE-20CD665721A1}" srcOrd="3" destOrd="0" presId="urn:microsoft.com/office/officeart/2008/layout/LinedList"/>
    <dgm:cxn modelId="{B5D277C6-A5D8-3E4C-BB59-72B96AB7C580}" type="presParOf" srcId="{3B8924B4-3DC6-B845-B8EE-20CD665721A1}" destId="{E88C20B7-152C-694E-AA97-1AC7C557A68B}" srcOrd="0" destOrd="0" presId="urn:microsoft.com/office/officeart/2008/layout/LinedList"/>
    <dgm:cxn modelId="{677BD9D7-7BE4-844A-88AC-065E29EFB455}" type="presParOf" srcId="{3B8924B4-3DC6-B845-B8EE-20CD665721A1}" destId="{AE91D2C8-1DC0-384D-86BF-98A339E2BB0D}" srcOrd="1" destOrd="0" presId="urn:microsoft.com/office/officeart/2008/layout/LinedList"/>
    <dgm:cxn modelId="{D8D331EC-4C5C-C942-9C00-CAEE3F438764}" type="presParOf" srcId="{5320FBF5-4F81-4749-9D10-724244F0DE7C}" destId="{42789CE7-7BB0-514B-94A5-F4CBBFDF3457}" srcOrd="4" destOrd="0" presId="urn:microsoft.com/office/officeart/2008/layout/LinedList"/>
    <dgm:cxn modelId="{7FF3D5D3-FF99-3E48-9D6F-ADB2A06D146D}" type="presParOf" srcId="{5320FBF5-4F81-4749-9D10-724244F0DE7C}" destId="{8E0A6D07-D481-044D-AE9B-E76E570C484B}" srcOrd="5" destOrd="0" presId="urn:microsoft.com/office/officeart/2008/layout/LinedList"/>
    <dgm:cxn modelId="{99E4E457-AF1B-1C41-BB9C-9AF2783707B0}" type="presParOf" srcId="{8E0A6D07-D481-044D-AE9B-E76E570C484B}" destId="{B73A1BA1-BBDC-BC4F-A74B-09870291169E}" srcOrd="0" destOrd="0" presId="urn:microsoft.com/office/officeart/2008/layout/LinedList"/>
    <dgm:cxn modelId="{192DAE87-87F1-484C-9AAC-55CFBB4AB3E1}" type="presParOf" srcId="{8E0A6D07-D481-044D-AE9B-E76E570C484B}" destId="{71D012B2-BA26-C74A-9407-43D9DD31DC95}" srcOrd="1" destOrd="0" presId="urn:microsoft.com/office/officeart/2008/layout/LinedList"/>
    <dgm:cxn modelId="{EB673FB7-9287-1945-A2B9-FE631CCCE922}" type="presParOf" srcId="{5320FBF5-4F81-4749-9D10-724244F0DE7C}" destId="{98E426C4-CFC8-0948-B12B-8095266DF900}" srcOrd="6" destOrd="0" presId="urn:microsoft.com/office/officeart/2008/layout/LinedList"/>
    <dgm:cxn modelId="{0ADF13D3-7CF4-D643-A6C6-8B5113ACDF04}" type="presParOf" srcId="{5320FBF5-4F81-4749-9D10-724244F0DE7C}" destId="{32918279-1781-614B-89FC-9E93378D1C5C}" srcOrd="7" destOrd="0" presId="urn:microsoft.com/office/officeart/2008/layout/LinedList"/>
    <dgm:cxn modelId="{459948A4-7427-4244-95C6-ECD6AE72054F}" type="presParOf" srcId="{32918279-1781-614B-89FC-9E93378D1C5C}" destId="{3D6C06D1-DD5F-BB4E-B8E0-20F98C9A4AD1}" srcOrd="0" destOrd="0" presId="urn:microsoft.com/office/officeart/2008/layout/LinedList"/>
    <dgm:cxn modelId="{CD0683D6-5480-6749-BAB0-EDA54895257A}" type="presParOf" srcId="{32918279-1781-614B-89FC-9E93378D1C5C}" destId="{D13E4062-3CCD-D745-82B4-4330D7C0AE52}" srcOrd="1" destOrd="0" presId="urn:microsoft.com/office/officeart/2008/layout/LinedList"/>
    <dgm:cxn modelId="{2D9D0684-C13C-4347-8E31-E56C1F931CC6}" type="presParOf" srcId="{5320FBF5-4F81-4749-9D10-724244F0DE7C}" destId="{94868C94-4E96-124D-8301-709DB29D0908}" srcOrd="8" destOrd="0" presId="urn:microsoft.com/office/officeart/2008/layout/LinedList"/>
    <dgm:cxn modelId="{6D97FDCC-6F05-2B4B-A8AB-AA81530F5457}" type="presParOf" srcId="{5320FBF5-4F81-4749-9D10-724244F0DE7C}" destId="{A48F7511-58CA-B340-B5EF-5F55BF1239BC}" srcOrd="9" destOrd="0" presId="urn:microsoft.com/office/officeart/2008/layout/LinedList"/>
    <dgm:cxn modelId="{5DC5A421-1F2D-C54C-A388-3F521BE50A87}" type="presParOf" srcId="{A48F7511-58CA-B340-B5EF-5F55BF1239BC}" destId="{57529F0C-99E2-E147-BC75-2127DF323441}" srcOrd="0" destOrd="0" presId="urn:microsoft.com/office/officeart/2008/layout/LinedList"/>
    <dgm:cxn modelId="{7557BE00-2427-8241-BCB5-89E441D7046D}" type="presParOf" srcId="{A48F7511-58CA-B340-B5EF-5F55BF1239BC}" destId="{53245A83-AF9E-0044-8847-ED0BE2E28911}" srcOrd="1" destOrd="0" presId="urn:microsoft.com/office/officeart/2008/layout/LinedList"/>
    <dgm:cxn modelId="{F81B6046-FF84-AA45-BAF5-89A5EB561531}" type="presParOf" srcId="{5320FBF5-4F81-4749-9D10-724244F0DE7C}" destId="{E3B6F2A8-4797-8A4B-9DBF-CFC0C664255A}" srcOrd="10" destOrd="0" presId="urn:microsoft.com/office/officeart/2008/layout/LinedList"/>
    <dgm:cxn modelId="{ECF925CE-8FAE-2841-A053-6546E778F8FD}" type="presParOf" srcId="{5320FBF5-4F81-4749-9D10-724244F0DE7C}" destId="{6C467361-D2AF-4D46-A620-C2C66BEE551F}" srcOrd="11" destOrd="0" presId="urn:microsoft.com/office/officeart/2008/layout/LinedList"/>
    <dgm:cxn modelId="{4A1918F7-24AC-7D4D-AC71-339FDC8258D3}" type="presParOf" srcId="{6C467361-D2AF-4D46-A620-C2C66BEE551F}" destId="{5653F1F5-BC48-9045-BF16-F5F9D78299DF}" srcOrd="0" destOrd="0" presId="urn:microsoft.com/office/officeart/2008/layout/LinedList"/>
    <dgm:cxn modelId="{C6581649-0F15-2C46-9112-A6DFA2C4D74F}" type="presParOf" srcId="{6C467361-D2AF-4D46-A620-C2C66BEE551F}" destId="{92B4390F-7F4B-5F40-97B7-CAF89F79B54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B937BD-E052-B04A-85AD-74C1A1757F5B}">
      <dsp:nvSpPr>
        <dsp:cNvPr id="0" name=""/>
        <dsp:cNvSpPr/>
      </dsp:nvSpPr>
      <dsp:spPr>
        <a:xfrm rot="5400000">
          <a:off x="3200149" y="-1255408"/>
          <a:ext cx="638224" cy="3312245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 dirty="0"/>
            <a:t>Follow instructions given by all adults in the school</a:t>
          </a:r>
        </a:p>
      </dsp:txBody>
      <dsp:txXfrm rot="-5400000">
        <a:off x="1863139" y="112758"/>
        <a:ext cx="3281089" cy="575912"/>
      </dsp:txXfrm>
    </dsp:sp>
    <dsp:sp modelId="{64E7D08C-39B2-F34A-A9D6-B76F76D476C9}">
      <dsp:nvSpPr>
        <dsp:cNvPr id="0" name=""/>
        <dsp:cNvSpPr/>
      </dsp:nvSpPr>
      <dsp:spPr>
        <a:xfrm>
          <a:off x="0" y="1824"/>
          <a:ext cx="1863138" cy="79778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Follow</a:t>
          </a:r>
        </a:p>
      </dsp:txBody>
      <dsp:txXfrm>
        <a:off x="38944" y="40768"/>
        <a:ext cx="1785250" cy="719892"/>
      </dsp:txXfrm>
    </dsp:sp>
    <dsp:sp modelId="{28952A9F-2D76-F449-8524-D964FCD7FEC1}">
      <dsp:nvSpPr>
        <dsp:cNvPr id="0" name=""/>
        <dsp:cNvSpPr/>
      </dsp:nvSpPr>
      <dsp:spPr>
        <a:xfrm rot="5400000">
          <a:off x="3200149" y="-417739"/>
          <a:ext cx="638224" cy="3312245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/>
            <a:t>Keep hands, feet and objects to yourself</a:t>
          </a:r>
        </a:p>
      </dsp:txBody>
      <dsp:txXfrm rot="-5400000">
        <a:off x="1863139" y="950427"/>
        <a:ext cx="3281089" cy="575912"/>
      </dsp:txXfrm>
    </dsp:sp>
    <dsp:sp modelId="{04B5629B-D987-F848-8A2C-8748417FE98F}">
      <dsp:nvSpPr>
        <dsp:cNvPr id="0" name=""/>
        <dsp:cNvSpPr/>
      </dsp:nvSpPr>
      <dsp:spPr>
        <a:xfrm>
          <a:off x="0" y="839493"/>
          <a:ext cx="1863138" cy="79778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Keep</a:t>
          </a:r>
        </a:p>
      </dsp:txBody>
      <dsp:txXfrm>
        <a:off x="38944" y="878437"/>
        <a:ext cx="1785250" cy="719892"/>
      </dsp:txXfrm>
    </dsp:sp>
    <dsp:sp modelId="{A64328EC-A283-C040-B3BE-366FECBE9589}">
      <dsp:nvSpPr>
        <dsp:cNvPr id="0" name=""/>
        <dsp:cNvSpPr/>
      </dsp:nvSpPr>
      <dsp:spPr>
        <a:xfrm rot="5400000">
          <a:off x="3200149" y="419930"/>
          <a:ext cx="638224" cy="3312245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/>
            <a:t>Treat equipment sensibly</a:t>
          </a:r>
        </a:p>
      </dsp:txBody>
      <dsp:txXfrm rot="-5400000">
        <a:off x="1863139" y="1788096"/>
        <a:ext cx="3281089" cy="575912"/>
      </dsp:txXfrm>
    </dsp:sp>
    <dsp:sp modelId="{BBF13315-B958-8B4F-AB19-A2FEBC7E616A}">
      <dsp:nvSpPr>
        <dsp:cNvPr id="0" name=""/>
        <dsp:cNvSpPr/>
      </dsp:nvSpPr>
      <dsp:spPr>
        <a:xfrm>
          <a:off x="0" y="1677162"/>
          <a:ext cx="1863138" cy="79778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Treat</a:t>
          </a:r>
        </a:p>
      </dsp:txBody>
      <dsp:txXfrm>
        <a:off x="38944" y="1716106"/>
        <a:ext cx="1785250" cy="719892"/>
      </dsp:txXfrm>
    </dsp:sp>
    <dsp:sp modelId="{6FB99788-D457-4544-BA88-DA9B42A44DAE}">
      <dsp:nvSpPr>
        <dsp:cNvPr id="0" name=""/>
        <dsp:cNvSpPr/>
      </dsp:nvSpPr>
      <dsp:spPr>
        <a:xfrm rot="5400000">
          <a:off x="3200149" y="1257599"/>
          <a:ext cx="638224" cy="3312245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/>
            <a:t>Show respect to all members of our school community</a:t>
          </a:r>
        </a:p>
      </dsp:txBody>
      <dsp:txXfrm rot="-5400000">
        <a:off x="1863139" y="2625765"/>
        <a:ext cx="3281089" cy="575912"/>
      </dsp:txXfrm>
    </dsp:sp>
    <dsp:sp modelId="{9836C4CB-2A96-3F44-ABB7-8844A3C12CEB}">
      <dsp:nvSpPr>
        <dsp:cNvPr id="0" name=""/>
        <dsp:cNvSpPr/>
      </dsp:nvSpPr>
      <dsp:spPr>
        <a:xfrm>
          <a:off x="0" y="2514832"/>
          <a:ext cx="1863138" cy="79778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Show</a:t>
          </a:r>
        </a:p>
      </dsp:txBody>
      <dsp:txXfrm>
        <a:off x="38944" y="2553776"/>
        <a:ext cx="1785250" cy="719892"/>
      </dsp:txXfrm>
    </dsp:sp>
    <dsp:sp modelId="{75FE7E09-EFBE-0E4B-BE58-B08E3CF217EE}">
      <dsp:nvSpPr>
        <dsp:cNvPr id="0" name=""/>
        <dsp:cNvSpPr/>
      </dsp:nvSpPr>
      <dsp:spPr>
        <a:xfrm rot="5400000">
          <a:off x="3200149" y="2095268"/>
          <a:ext cx="638224" cy="3312245"/>
        </a:xfrm>
        <a:prstGeom prst="round2SameRect">
          <a:avLst/>
        </a:prstGeom>
        <a:solidFill>
          <a:schemeClr val="accent4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34290" rIns="68580" bIns="3429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800" kern="1200"/>
            <a:t>Listen carefully and respond appropriately</a:t>
          </a:r>
        </a:p>
      </dsp:txBody>
      <dsp:txXfrm rot="-5400000">
        <a:off x="1863139" y="3463434"/>
        <a:ext cx="3281089" cy="575912"/>
      </dsp:txXfrm>
    </dsp:sp>
    <dsp:sp modelId="{3C3AE1CB-D9B6-0448-97A4-DAE470DD49C8}">
      <dsp:nvSpPr>
        <dsp:cNvPr id="0" name=""/>
        <dsp:cNvSpPr/>
      </dsp:nvSpPr>
      <dsp:spPr>
        <a:xfrm>
          <a:off x="0" y="3352501"/>
          <a:ext cx="1863138" cy="79778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/>
            <a:t>Listen</a:t>
          </a:r>
        </a:p>
      </dsp:txBody>
      <dsp:txXfrm>
        <a:off x="38944" y="3391445"/>
        <a:ext cx="1785250" cy="71989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14D07F-6331-3645-98C9-759DFC969B43}">
      <dsp:nvSpPr>
        <dsp:cNvPr id="0" name=""/>
        <dsp:cNvSpPr/>
      </dsp:nvSpPr>
      <dsp:spPr>
        <a:xfrm>
          <a:off x="0" y="1682"/>
          <a:ext cx="5763226" cy="0"/>
        </a:xfrm>
        <a:prstGeom prst="lin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5403D15-CE9F-4442-9F08-21B92AB795A7}">
      <dsp:nvSpPr>
        <dsp:cNvPr id="0" name=""/>
        <dsp:cNvSpPr/>
      </dsp:nvSpPr>
      <dsp:spPr>
        <a:xfrm>
          <a:off x="0" y="1682"/>
          <a:ext cx="5763226" cy="573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6 Huge Achievement</a:t>
          </a:r>
          <a:endParaRPr lang="en-US" sz="2600" kern="1200" dirty="0"/>
        </a:p>
      </dsp:txBody>
      <dsp:txXfrm>
        <a:off x="0" y="1682"/>
        <a:ext cx="5763226" cy="573854"/>
      </dsp:txXfrm>
    </dsp:sp>
    <dsp:sp modelId="{2928B984-3299-6C41-B078-BB133F73D151}">
      <dsp:nvSpPr>
        <dsp:cNvPr id="0" name=""/>
        <dsp:cNvSpPr/>
      </dsp:nvSpPr>
      <dsp:spPr>
        <a:xfrm>
          <a:off x="0" y="575537"/>
          <a:ext cx="5763226" cy="0"/>
        </a:xfrm>
        <a:prstGeom prst="line">
          <a:avLst/>
        </a:prstGeom>
        <a:gradFill rotWithShape="0">
          <a:gsLst>
            <a:gs pos="0">
              <a:schemeClr val="accent5">
                <a:hueOff val="-1351709"/>
                <a:satOff val="-3484"/>
                <a:lumOff val="-235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351709"/>
                <a:satOff val="-3484"/>
                <a:lumOff val="-235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351709"/>
                <a:satOff val="-3484"/>
                <a:lumOff val="-235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-1351709"/>
              <a:satOff val="-3484"/>
              <a:lumOff val="-2353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88C20B7-152C-694E-AA97-1AC7C557A68B}">
      <dsp:nvSpPr>
        <dsp:cNvPr id="0" name=""/>
        <dsp:cNvSpPr/>
      </dsp:nvSpPr>
      <dsp:spPr>
        <a:xfrm>
          <a:off x="0" y="575537"/>
          <a:ext cx="5763226" cy="573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5 Excellent today</a:t>
          </a:r>
          <a:endParaRPr lang="en-US" sz="2600" kern="1200" dirty="0"/>
        </a:p>
      </dsp:txBody>
      <dsp:txXfrm>
        <a:off x="0" y="575537"/>
        <a:ext cx="5763226" cy="573854"/>
      </dsp:txXfrm>
    </dsp:sp>
    <dsp:sp modelId="{42789CE7-7BB0-514B-94A5-F4CBBFDF3457}">
      <dsp:nvSpPr>
        <dsp:cNvPr id="0" name=""/>
        <dsp:cNvSpPr/>
      </dsp:nvSpPr>
      <dsp:spPr>
        <a:xfrm>
          <a:off x="0" y="1149391"/>
          <a:ext cx="5763226" cy="0"/>
        </a:xfrm>
        <a:prstGeom prst="line">
          <a:avLst/>
        </a:prstGeom>
        <a:gradFill rotWithShape="0">
          <a:gsLst>
            <a:gs pos="0">
              <a:schemeClr val="accent5">
                <a:hueOff val="-2703417"/>
                <a:satOff val="-6968"/>
                <a:lumOff val="-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2703417"/>
                <a:satOff val="-6968"/>
                <a:lumOff val="-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2703417"/>
                <a:satOff val="-6968"/>
                <a:lumOff val="-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-2703417"/>
              <a:satOff val="-6968"/>
              <a:lumOff val="-4706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73A1BA1-BBDC-BC4F-A74B-09870291169E}">
      <dsp:nvSpPr>
        <dsp:cNvPr id="0" name=""/>
        <dsp:cNvSpPr/>
      </dsp:nvSpPr>
      <dsp:spPr>
        <a:xfrm>
          <a:off x="0" y="1149391"/>
          <a:ext cx="5763226" cy="573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4 Feeling proud</a:t>
          </a:r>
          <a:endParaRPr lang="en-US" sz="2600" kern="1200" dirty="0"/>
        </a:p>
      </dsp:txBody>
      <dsp:txXfrm>
        <a:off x="0" y="1149391"/>
        <a:ext cx="5763226" cy="573854"/>
      </dsp:txXfrm>
    </dsp:sp>
    <dsp:sp modelId="{98E426C4-CFC8-0948-B12B-8095266DF900}">
      <dsp:nvSpPr>
        <dsp:cNvPr id="0" name=""/>
        <dsp:cNvSpPr/>
      </dsp:nvSpPr>
      <dsp:spPr>
        <a:xfrm>
          <a:off x="0" y="1723246"/>
          <a:ext cx="5763226" cy="0"/>
        </a:xfrm>
        <a:prstGeom prst="line">
          <a:avLst/>
        </a:prstGeom>
        <a:gradFill rotWithShape="0">
          <a:gsLst>
            <a:gs pos="0">
              <a:schemeClr val="accent5">
                <a:hueOff val="-4055126"/>
                <a:satOff val="-10451"/>
                <a:lumOff val="-705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055126"/>
                <a:satOff val="-10451"/>
                <a:lumOff val="-705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055126"/>
                <a:satOff val="-10451"/>
                <a:lumOff val="-705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-4055126"/>
              <a:satOff val="-10451"/>
              <a:lumOff val="-7059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D6C06D1-DD5F-BB4E-B8E0-20F98C9A4AD1}">
      <dsp:nvSpPr>
        <dsp:cNvPr id="0" name=""/>
        <dsp:cNvSpPr/>
      </dsp:nvSpPr>
      <dsp:spPr>
        <a:xfrm>
          <a:off x="0" y="1723246"/>
          <a:ext cx="5763226" cy="573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3 Successful day</a:t>
          </a:r>
          <a:endParaRPr lang="en-US" sz="2600" kern="1200" dirty="0"/>
        </a:p>
      </dsp:txBody>
      <dsp:txXfrm>
        <a:off x="0" y="1723246"/>
        <a:ext cx="5763226" cy="573854"/>
      </dsp:txXfrm>
    </dsp:sp>
    <dsp:sp modelId="{94868C94-4E96-124D-8301-709DB29D0908}">
      <dsp:nvSpPr>
        <dsp:cNvPr id="0" name=""/>
        <dsp:cNvSpPr/>
      </dsp:nvSpPr>
      <dsp:spPr>
        <a:xfrm>
          <a:off x="0" y="2297101"/>
          <a:ext cx="5763226" cy="0"/>
        </a:xfrm>
        <a:prstGeom prst="line">
          <a:avLst/>
        </a:prstGeom>
        <a:gradFill rotWithShape="0">
          <a:gsLst>
            <a:gs pos="0">
              <a:schemeClr val="accent5">
                <a:hueOff val="-5406834"/>
                <a:satOff val="-13935"/>
                <a:lumOff val="-941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5406834"/>
                <a:satOff val="-13935"/>
                <a:lumOff val="-941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5406834"/>
                <a:satOff val="-13935"/>
                <a:lumOff val="-941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-5406834"/>
              <a:satOff val="-13935"/>
              <a:lumOff val="-9412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7529F0C-99E2-E147-BC75-2127DF323441}">
      <dsp:nvSpPr>
        <dsp:cNvPr id="0" name=""/>
        <dsp:cNvSpPr/>
      </dsp:nvSpPr>
      <dsp:spPr>
        <a:xfrm>
          <a:off x="0" y="2297101"/>
          <a:ext cx="5763226" cy="573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2 Well done</a:t>
          </a:r>
          <a:endParaRPr lang="en-US" sz="2600" kern="1200" dirty="0"/>
        </a:p>
      </dsp:txBody>
      <dsp:txXfrm>
        <a:off x="0" y="2297101"/>
        <a:ext cx="5763226" cy="573854"/>
      </dsp:txXfrm>
    </dsp:sp>
    <dsp:sp modelId="{E3B6F2A8-4797-8A4B-9DBF-CFC0C664255A}">
      <dsp:nvSpPr>
        <dsp:cNvPr id="0" name=""/>
        <dsp:cNvSpPr/>
      </dsp:nvSpPr>
      <dsp:spPr>
        <a:xfrm>
          <a:off x="0" y="2870955"/>
          <a:ext cx="5763226" cy="0"/>
        </a:xfrm>
        <a:prstGeom prst="line">
          <a:avLst/>
        </a:prstGeom>
        <a:gradFill rotWithShape="0">
          <a:gsLst>
            <a:gs pos="0">
              <a:schemeClr val="accent5">
                <a:hueOff val="-6758543"/>
                <a:satOff val="-17419"/>
                <a:lumOff val="-1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758543"/>
                <a:satOff val="-17419"/>
                <a:lumOff val="-1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758543"/>
                <a:satOff val="-17419"/>
                <a:lumOff val="-1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 w="635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653F1F5-BC48-9045-BF16-F5F9D78299DF}">
      <dsp:nvSpPr>
        <dsp:cNvPr id="0" name=""/>
        <dsp:cNvSpPr/>
      </dsp:nvSpPr>
      <dsp:spPr>
        <a:xfrm>
          <a:off x="0" y="2870955"/>
          <a:ext cx="5763226" cy="57385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1 Great start</a:t>
          </a:r>
          <a:endParaRPr lang="en-US" sz="2600" kern="1200" dirty="0"/>
        </a:p>
      </dsp:txBody>
      <dsp:txXfrm>
        <a:off x="0" y="2870955"/>
        <a:ext cx="5763226" cy="5738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 dirty="0"/>
          </a:p>
        </p:txBody>
      </p:sp>
      <p:sp>
        <p:nvSpPr>
          <p:cNvPr id="12" name="Shape 12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  <p:extLst>
      <p:ext uri="{BB962C8B-B14F-4D97-AF65-F5344CB8AC3E}">
        <p14:creationId xmlns:p14="http://schemas.microsoft.com/office/powerpoint/2010/main" val="1172649524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1pPr>
    <a:lvl2pPr indent="2286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2pPr>
    <a:lvl3pPr indent="4572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3pPr>
    <a:lvl4pPr indent="6858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4pPr>
    <a:lvl5pPr indent="9144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5pPr>
    <a:lvl6pPr indent="11430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6pPr>
    <a:lvl7pPr indent="13716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7pPr>
    <a:lvl8pPr indent="16002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8pPr>
    <a:lvl9pPr indent="1828800" defTabSz="457200">
      <a:lnSpc>
        <a:spcPct val="125000"/>
      </a:lnSpc>
      <a:defRPr sz="2400">
        <a:latin typeface="+mj-lt"/>
        <a:ea typeface="+mj-ea"/>
        <a:cs typeface="+mj-cs"/>
        <a:sym typeface="Avenir Roman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6053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Order lunches at home</a:t>
            </a:r>
          </a:p>
        </p:txBody>
      </p:sp>
    </p:spTree>
    <p:extLst>
      <p:ext uri="{BB962C8B-B14F-4D97-AF65-F5344CB8AC3E}">
        <p14:creationId xmlns:p14="http://schemas.microsoft.com/office/powerpoint/2010/main" val="27976992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fontAlgn="base"/>
            <a:r>
              <a:rPr lang="en-GB" sz="2400" dirty="0">
                <a:effectLst/>
                <a:latin typeface="+mj-lt"/>
                <a:ea typeface="+mj-ea"/>
                <a:cs typeface="+mj-cs"/>
                <a:sym typeface="Avenir Roman"/>
              </a:rPr>
              <a:t>uniform (including socks) </a:t>
            </a:r>
          </a:p>
          <a:p>
            <a:pPr fontAlgn="base"/>
            <a:r>
              <a:rPr lang="en-GB" sz="2400" dirty="0">
                <a:effectLst/>
                <a:latin typeface="+mj-lt"/>
                <a:ea typeface="+mj-ea"/>
                <a:cs typeface="+mj-cs"/>
                <a:sym typeface="Avenir Roman"/>
              </a:rPr>
              <a:t>Dresses/Skirts - Plain grey or white socks or plain red or grey tights </a:t>
            </a:r>
          </a:p>
          <a:p>
            <a:pPr fontAlgn="base"/>
            <a:r>
              <a:rPr lang="en-GB" sz="2400" dirty="0">
                <a:effectLst/>
                <a:latin typeface="+mj-lt"/>
                <a:ea typeface="+mj-ea"/>
                <a:cs typeface="+mj-cs"/>
                <a:sym typeface="Avenir Roman"/>
              </a:rPr>
              <a:t>Trousers/Shorts - Plain grey or black socks. </a:t>
            </a:r>
          </a:p>
          <a:p>
            <a:pPr fontAlgn="base"/>
            <a:r>
              <a:rPr lang="en-GB" sz="2400" dirty="0">
                <a:effectLst/>
                <a:latin typeface="+mj-lt"/>
                <a:ea typeface="+mj-ea"/>
                <a:cs typeface="+mj-cs"/>
                <a:sym typeface="Avenir Roman"/>
              </a:rPr>
              <a:t>PE uniform that must have appropriate length shorts (especially if choosing cycling shorts) </a:t>
            </a:r>
          </a:p>
          <a:p>
            <a:pPr fontAlgn="base"/>
            <a:r>
              <a:rPr lang="en-GB" sz="2400" dirty="0">
                <a:effectLst/>
                <a:latin typeface="+mj-lt"/>
                <a:ea typeface="+mj-ea"/>
                <a:cs typeface="+mj-cs"/>
                <a:sym typeface="Avenir Roman"/>
              </a:rPr>
              <a:t>children must pack tracksuit bottoms as well as shorts for the weather.</a:t>
            </a:r>
          </a:p>
          <a:p>
            <a:r>
              <a:rPr lang="en-GB" sz="2400" dirty="0">
                <a:effectLst/>
                <a:latin typeface="+mj-lt"/>
                <a:ea typeface="+mj-ea"/>
                <a:cs typeface="+mj-cs"/>
                <a:sym typeface="Avenir Roman"/>
              </a:rPr>
              <a:t>Studs for earring NO hoops – better to have earrings out for PE days </a:t>
            </a:r>
            <a:br>
              <a:rPr lang="en-GB" sz="2400" dirty="0">
                <a:effectLst/>
                <a:latin typeface="+mj-lt"/>
                <a:ea typeface="+mj-ea"/>
                <a:cs typeface="+mj-cs"/>
                <a:sym typeface="Avenir Roman"/>
              </a:rPr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39197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Updates will be sent out promptly </a:t>
            </a:r>
          </a:p>
        </p:txBody>
      </p:sp>
    </p:spTree>
    <p:extLst>
      <p:ext uri="{BB962C8B-B14F-4D97-AF65-F5344CB8AC3E}">
        <p14:creationId xmlns:p14="http://schemas.microsoft.com/office/powerpoint/2010/main" val="17109473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624464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08180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6021288"/>
            <a:ext cx="2514600" cy="581025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t>‹#›</a:t>
            </a:fld>
            <a:endParaRPr dirty="0"/>
          </a:p>
        </p:txBody>
      </p:sp>
      <p:sp>
        <p:nvSpPr>
          <p:cNvPr id="9" name="Shape 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10" name="Shape 1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FB98E-18CB-49B2-85EC-9CFBF383C6AB}" type="datetimeFigureOut">
              <a:rPr lang="en-GB" smtClean="0"/>
              <a:t>16/09/2025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E1F738-64F5-4C0D-9B81-3C27445BECC1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866920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8CDAF9-97BF-5D46-8CD1-BA48E48497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51EF0-CF11-FD46-BCA2-18BCF43532A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86C6DF-713A-1C4A-881D-BDDAC7E9AF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E129F2-213A-8145-A779-1B2A9D3CD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E63A9D-F2FF-054A-99B4-98E5471812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7595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EB9698-05FB-784F-85CA-66A8325C09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3D5AB2-5057-9042-9908-C55DC83C02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6B2057-5F3E-9F48-B71F-EC751BF35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DF37F4-5635-1649-BEC2-9F2AF4C03A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20923D-8084-9347-88B7-35DF56D01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8603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1B8790-85CF-7A47-B4F4-67FBBF4A56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880FA1-ACCC-8245-9112-0E74353051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F43AE5-C672-EF4B-A777-885AB336DB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24505E-7782-7C4A-B940-937C1ED25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B7096-7677-3544-9F7C-0527924497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9918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E678C8-44B1-424B-9553-1D7C6DDBB5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6C7342-1C0F-1445-A890-265DC760F8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20FB6B-8A72-384C-BAC5-5F98E79112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948B44-F460-5A41-ABB9-24DA3360C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10C4D5-C73E-9947-A3FD-5807240D86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881BE2-3C26-E843-A67B-A61E09037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0919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EC370E-0EA9-584E-8632-8673B5246C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338D34F-CA55-3F4E-BC3A-E6DBA5566D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5F232C-326E-6145-B736-A211B04044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4166FE-4E89-E44C-B361-96DF908EAF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D56162C-22AC-6748-9BF6-26D809B326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73BFE3-455F-D649-80D9-22625BFEE0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3297AB-7AC5-4B41-91B5-A60EA352A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2F0B8EF-13F7-1549-BB86-73ABF94D84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0398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B9DDAE-2DDA-074B-A029-CEB53CB37D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CCA6641-C1D1-684D-9F4C-7E3FDEE463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1007F5C-38AD-6349-9BA5-401D43A4E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B2A32F-FC01-7149-ACF9-A07294FC3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78768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EC1E0FD-FBB2-8B4B-B46A-B2CBE31DCF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4EE457-E936-AF40-8D33-47BCBC2C9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95898C-209B-1947-8A68-08186DD509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48825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53AE60-1CA9-634F-9EE2-F976B1270C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5CA236-B104-5E4D-9AE5-14F0F2DC13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E521DD-7350-7C4E-9FFF-07FCB60F1F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CBF41DA-A234-3E49-B2CE-78A3C6FAAF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F7955C-DF76-EB4D-9D82-AC22E64FC5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D7F5BF-F1DF-7C49-B27D-0EAA4A2209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04424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8D4C9E-5F65-7C4E-930C-5A23CC6A92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8F5F62E-1C4C-0644-A08A-54325CEDB23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76562A-3312-E34D-9709-715955A696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DAA083-476F-A843-A92B-F9BAD7DD22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C97EBB-35AC-194B-9681-0572537E0E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0AC1B9-06A8-EC48-8D73-4C3AD07B4F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23076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952EA5-959F-DD43-9B2F-A94ACBC892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F5277E-88F7-874A-B32E-DA499149FC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D3C597-AAE5-C644-ABE9-E8EE9B7B2B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6FBA18-CF2A-0547-909E-191F3F8E9C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4C209F-4CB7-9744-B8BD-285EB0753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4685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085042-1357-F940-897A-D4FE4F4C066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8AA1ED4-22A0-8949-BD52-4D49385CD3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8C0D81-F4F6-464D-B72A-FA12D18D0F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CCCEA-B20C-1448-838F-0FDAC6C13A1C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732D66B-D80C-7D49-B52A-CD1C6A9606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2C93DD-D480-9B49-968B-A4739F5E93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8654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1910" y="2514601"/>
            <a:ext cx="6686549" cy="2262781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1910" y="4777380"/>
            <a:ext cx="668654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1"/>
            <a:ext cx="1308489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4529541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08609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694" y="624110"/>
            <a:ext cx="6683765" cy="128089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1909" y="2133600"/>
            <a:ext cx="6686550" cy="377762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9210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2058750"/>
            <a:ext cx="6686549" cy="1468800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3530129"/>
            <a:ext cx="6686549" cy="8604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244140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46724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1909" y="2133600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93060" y="2126222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787783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374796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4530" y="1972703"/>
            <a:ext cx="2994549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1909" y="2548966"/>
            <a:ext cx="3257170" cy="335406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29972" y="1969475"/>
            <a:ext cx="2999251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5218" y="2545738"/>
            <a:ext cx="3254006" cy="335406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787783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101921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08439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59558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46088"/>
            <a:ext cx="2628899" cy="976312"/>
          </a:xfrm>
        </p:spPr>
        <p:txBody>
          <a:bodyPr anchor="b"/>
          <a:lstStyle>
            <a:lvl1pPr algn="l">
              <a:defRPr sz="15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259" y="446089"/>
            <a:ext cx="3886200" cy="5414963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1598613"/>
            <a:ext cx="2628899" cy="4262436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733101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800600"/>
            <a:ext cx="6686550" cy="566738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1909" y="634965"/>
            <a:ext cx="668655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367338"/>
            <a:ext cx="6686550" cy="493712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577714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609600"/>
            <a:ext cx="6686549" cy="311704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31781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244140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362167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462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56259" y="3505200"/>
            <a:ext cx="5652416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31781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860" y="3244140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2937178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2438401"/>
            <a:ext cx="6686550" cy="2724845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40554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137462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36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1850739" y="648005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336139" y="2905306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0722397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627407"/>
            <a:ext cx="6686549" cy="2880020"/>
          </a:xfrm>
        </p:spPr>
        <p:txBody>
          <a:bodyPr anchor="ctr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3141" y="491172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860" y="4983088"/>
            <a:ext cx="584825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091235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12590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1109" y="627406"/>
            <a:ext cx="1655701" cy="5283817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1909" y="627406"/>
            <a:ext cx="4857750" cy="52838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3141" y="714376"/>
            <a:ext cx="1191395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09775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30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sldNum" sz="quarter" idx="2"/>
          </p:nvPr>
        </p:nvSpPr>
        <p:spPr>
          <a:xfrm>
            <a:off x="6553200" y="6245225"/>
            <a:ext cx="2133600" cy="288824"/>
          </a:xfrm>
          <a:prstGeom prst="rect">
            <a:avLst/>
          </a:prstGeom>
          <a:ln w="12700">
            <a:miter lim="400000"/>
          </a:ln>
        </p:spPr>
        <p:txBody>
          <a:bodyPr lIns="45719" rIns="45719">
            <a:spAutoFit/>
          </a:bodyPr>
          <a:lstStyle>
            <a:lvl1pPr algn="r">
              <a:defRPr sz="1400"/>
            </a:lvl1pPr>
          </a:lstStyle>
          <a:p>
            <a:pPr lvl="0"/>
            <a:fld id="{86CB4B4D-7CA3-9044-876B-883B54F8677D}" type="slidenum">
              <a:t>‹#›</a:t>
            </a:fld>
            <a:endParaRPr dirty="0"/>
          </a:p>
        </p:txBody>
      </p:sp>
      <p:sp>
        <p:nvSpPr>
          <p:cNvPr id="3" name="Shape 3"/>
          <p:cNvSpPr>
            <a:spLocks noGrp="1"/>
          </p:cNvSpPr>
          <p:nvPr>
            <p:ph type="title"/>
          </p:nvPr>
        </p:nvSpPr>
        <p:spPr>
          <a:xfrm>
            <a:off x="457200" y="92074"/>
            <a:ext cx="8229600" cy="1508127"/>
          </a:xfrm>
          <a:prstGeom prst="rect">
            <a:avLst/>
          </a:prstGeom>
          <a:ln w="12700">
            <a:miter lim="400000"/>
          </a:ln>
        </p:spPr>
        <p:txBody>
          <a:bodyPr lIns="45719" rIns="45719" anchor="ctr"/>
          <a:lstStyle/>
          <a:p>
            <a:pPr lvl="0"/>
            <a:endParaRPr/>
          </a:p>
        </p:txBody>
      </p:sp>
      <p:sp>
        <p:nvSpPr>
          <p:cNvPr id="4" name="Shape 4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  <a:ln w="12700">
            <a:miter lim="400000"/>
          </a:ln>
        </p:spPr>
        <p:txBody>
          <a:bodyPr lIns="45719" rIns="45719"/>
          <a:lstStyle/>
          <a:p>
            <a:pPr lvl="0"/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ransition spd="med"/>
  <p:txStyles>
    <p:titleStyle>
      <a:lvl1pPr algn="ctr">
        <a:defRPr sz="4400">
          <a:latin typeface="Arial"/>
          <a:ea typeface="Arial"/>
          <a:cs typeface="Arial"/>
          <a:sym typeface="Arial"/>
        </a:defRPr>
      </a:lvl1pPr>
      <a:lvl2pPr algn="ctr">
        <a:defRPr sz="4400">
          <a:latin typeface="Arial"/>
          <a:ea typeface="Arial"/>
          <a:cs typeface="Arial"/>
          <a:sym typeface="Arial"/>
        </a:defRPr>
      </a:lvl2pPr>
      <a:lvl3pPr algn="ctr">
        <a:defRPr sz="4400">
          <a:latin typeface="Arial"/>
          <a:ea typeface="Arial"/>
          <a:cs typeface="Arial"/>
          <a:sym typeface="Arial"/>
        </a:defRPr>
      </a:lvl3pPr>
      <a:lvl4pPr algn="ctr">
        <a:defRPr sz="4400">
          <a:latin typeface="Arial"/>
          <a:ea typeface="Arial"/>
          <a:cs typeface="Arial"/>
          <a:sym typeface="Arial"/>
        </a:defRPr>
      </a:lvl4pPr>
      <a:lvl5pPr algn="ctr">
        <a:defRPr sz="4400">
          <a:latin typeface="Arial"/>
          <a:ea typeface="Arial"/>
          <a:cs typeface="Arial"/>
          <a:sym typeface="Arial"/>
        </a:defRPr>
      </a:lvl5pPr>
      <a:lvl6pPr indent="457200" algn="ctr">
        <a:defRPr sz="4400">
          <a:latin typeface="Arial"/>
          <a:ea typeface="Arial"/>
          <a:cs typeface="Arial"/>
          <a:sym typeface="Arial"/>
        </a:defRPr>
      </a:lvl6pPr>
      <a:lvl7pPr indent="914400" algn="ctr">
        <a:defRPr sz="4400">
          <a:latin typeface="Arial"/>
          <a:ea typeface="Arial"/>
          <a:cs typeface="Arial"/>
          <a:sym typeface="Arial"/>
        </a:defRPr>
      </a:lvl7pPr>
      <a:lvl8pPr indent="1371600" algn="ctr">
        <a:defRPr sz="4400">
          <a:latin typeface="Arial"/>
          <a:ea typeface="Arial"/>
          <a:cs typeface="Arial"/>
          <a:sym typeface="Arial"/>
        </a:defRPr>
      </a:lvl8pPr>
      <a:lvl9pPr indent="1828800" algn="ctr">
        <a:defRPr sz="4400">
          <a:latin typeface="Arial"/>
          <a:ea typeface="Arial"/>
          <a:cs typeface="Arial"/>
          <a:sym typeface="Arial"/>
        </a:defRPr>
      </a:lvl9pPr>
    </p:titleStyle>
    <p:bodyStyle>
      <a:lvl1pPr marL="342900" indent="-342900">
        <a:spcBef>
          <a:spcPts val="700"/>
        </a:spcBef>
        <a:buSzPct val="100000"/>
        <a:buChar char="»"/>
        <a:defRPr sz="3200">
          <a:latin typeface="Arial"/>
          <a:ea typeface="Arial"/>
          <a:cs typeface="Arial"/>
          <a:sym typeface="Arial"/>
        </a:defRPr>
      </a:lvl1pPr>
      <a:lvl2pPr marL="783771" indent="-326571">
        <a:spcBef>
          <a:spcPts val="700"/>
        </a:spcBef>
        <a:buSzPct val="100000"/>
        <a:buChar char="–"/>
        <a:defRPr sz="3200">
          <a:latin typeface="Arial"/>
          <a:ea typeface="Arial"/>
          <a:cs typeface="Arial"/>
          <a:sym typeface="Arial"/>
        </a:defRPr>
      </a:lvl2pPr>
      <a:lvl3pPr marL="1219200" indent="-304800">
        <a:spcBef>
          <a:spcPts val="700"/>
        </a:spcBef>
        <a:buSzPct val="100000"/>
        <a:buChar char="•"/>
        <a:defRPr sz="3200">
          <a:latin typeface="Arial"/>
          <a:ea typeface="Arial"/>
          <a:cs typeface="Arial"/>
          <a:sym typeface="Arial"/>
        </a:defRPr>
      </a:lvl3pPr>
      <a:lvl4pPr marL="1737360" indent="-365760">
        <a:spcBef>
          <a:spcPts val="700"/>
        </a:spcBef>
        <a:buSzPct val="100000"/>
        <a:buChar char="–"/>
        <a:defRPr sz="3200">
          <a:latin typeface="Arial"/>
          <a:ea typeface="Arial"/>
          <a:cs typeface="Arial"/>
          <a:sym typeface="Arial"/>
        </a:defRPr>
      </a:lvl4pPr>
      <a:lvl5pPr marL="2235200" indent="-406400">
        <a:spcBef>
          <a:spcPts val="700"/>
        </a:spcBef>
        <a:buSzPct val="100000"/>
        <a:buChar char="»"/>
        <a:defRPr sz="3200">
          <a:latin typeface="Arial"/>
          <a:ea typeface="Arial"/>
          <a:cs typeface="Arial"/>
          <a:sym typeface="Arial"/>
        </a:defRPr>
      </a:lvl5pPr>
      <a:lvl6pPr marL="2692400" indent="-406400">
        <a:spcBef>
          <a:spcPts val="700"/>
        </a:spcBef>
        <a:buSzPct val="100000"/>
        <a:buChar char="•"/>
        <a:defRPr sz="3200">
          <a:latin typeface="Arial"/>
          <a:ea typeface="Arial"/>
          <a:cs typeface="Arial"/>
          <a:sym typeface="Arial"/>
        </a:defRPr>
      </a:lvl6pPr>
      <a:lvl7pPr marL="3149600" indent="-406400">
        <a:spcBef>
          <a:spcPts val="700"/>
        </a:spcBef>
        <a:buSzPct val="100000"/>
        <a:buChar char="•"/>
        <a:defRPr sz="3200">
          <a:latin typeface="Arial"/>
          <a:ea typeface="Arial"/>
          <a:cs typeface="Arial"/>
          <a:sym typeface="Arial"/>
        </a:defRPr>
      </a:lvl7pPr>
      <a:lvl8pPr marL="3606800" indent="-406400">
        <a:spcBef>
          <a:spcPts val="700"/>
        </a:spcBef>
        <a:buSzPct val="100000"/>
        <a:buChar char="•"/>
        <a:defRPr sz="3200">
          <a:latin typeface="Arial"/>
          <a:ea typeface="Arial"/>
          <a:cs typeface="Arial"/>
          <a:sym typeface="Arial"/>
        </a:defRPr>
      </a:lvl8pPr>
      <a:lvl9pPr marL="4064000" indent="-406400">
        <a:spcBef>
          <a:spcPts val="700"/>
        </a:spcBef>
        <a:buSzPct val="100000"/>
        <a:buChar char="•"/>
        <a:defRPr sz="3200">
          <a:latin typeface="Arial"/>
          <a:ea typeface="Arial"/>
          <a:cs typeface="Arial"/>
          <a:sym typeface="Arial"/>
        </a:defRPr>
      </a:lvl9pPr>
    </p:bodyStyle>
    <p:otherStyle>
      <a:lvl1pPr algn="r">
        <a:defRPr sz="1400">
          <a:solidFill>
            <a:schemeClr val="tx1"/>
          </a:solidFill>
          <a:latin typeface="+mn-lt"/>
          <a:ea typeface="+mn-ea"/>
          <a:cs typeface="+mn-cs"/>
          <a:sym typeface="Arial"/>
        </a:defRPr>
      </a:lvl1pPr>
      <a:lvl2pPr indent="457200" algn="r">
        <a:defRPr sz="1400">
          <a:solidFill>
            <a:schemeClr val="tx1"/>
          </a:solidFill>
          <a:latin typeface="+mn-lt"/>
          <a:ea typeface="+mn-ea"/>
          <a:cs typeface="+mn-cs"/>
          <a:sym typeface="Arial"/>
        </a:defRPr>
      </a:lvl2pPr>
      <a:lvl3pPr indent="914400" algn="r">
        <a:defRPr sz="1400">
          <a:solidFill>
            <a:schemeClr val="tx1"/>
          </a:solidFill>
          <a:latin typeface="+mn-lt"/>
          <a:ea typeface="+mn-ea"/>
          <a:cs typeface="+mn-cs"/>
          <a:sym typeface="Arial"/>
        </a:defRPr>
      </a:lvl3pPr>
      <a:lvl4pPr indent="1371600" algn="r">
        <a:defRPr sz="1400">
          <a:solidFill>
            <a:schemeClr val="tx1"/>
          </a:solidFill>
          <a:latin typeface="+mn-lt"/>
          <a:ea typeface="+mn-ea"/>
          <a:cs typeface="+mn-cs"/>
          <a:sym typeface="Arial"/>
        </a:defRPr>
      </a:lvl4pPr>
      <a:lvl5pPr indent="1828800" algn="r">
        <a:defRPr sz="1400">
          <a:solidFill>
            <a:schemeClr val="tx1"/>
          </a:solidFill>
          <a:latin typeface="+mn-lt"/>
          <a:ea typeface="+mn-ea"/>
          <a:cs typeface="+mn-cs"/>
          <a:sym typeface="Arial"/>
        </a:defRPr>
      </a:lvl5pPr>
      <a:lvl6pPr algn="r">
        <a:defRPr sz="1400">
          <a:solidFill>
            <a:schemeClr val="tx1"/>
          </a:solidFill>
          <a:latin typeface="+mn-lt"/>
          <a:ea typeface="+mn-ea"/>
          <a:cs typeface="+mn-cs"/>
          <a:sym typeface="Arial"/>
        </a:defRPr>
      </a:lvl6pPr>
      <a:lvl7pPr algn="r">
        <a:defRPr sz="1400">
          <a:solidFill>
            <a:schemeClr val="tx1"/>
          </a:solidFill>
          <a:latin typeface="+mn-lt"/>
          <a:ea typeface="+mn-ea"/>
          <a:cs typeface="+mn-cs"/>
          <a:sym typeface="Arial"/>
        </a:defRPr>
      </a:lvl7pPr>
      <a:lvl8pPr algn="r">
        <a:defRPr sz="1400">
          <a:solidFill>
            <a:schemeClr val="tx1"/>
          </a:solidFill>
          <a:latin typeface="+mn-lt"/>
          <a:ea typeface="+mn-ea"/>
          <a:cs typeface="+mn-cs"/>
          <a:sym typeface="Arial"/>
        </a:defRPr>
      </a:lvl8pPr>
      <a:lvl9pPr algn="r">
        <a:defRPr sz="1400">
          <a:solidFill>
            <a:schemeClr val="tx1"/>
          </a:solidFill>
          <a:latin typeface="+mn-lt"/>
          <a:ea typeface="+mn-ea"/>
          <a:cs typeface="+mn-cs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54C382-F4B8-6E4C-972D-4BAC20F9C9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28EB59-9215-B246-9CE7-E59D7C098C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303DD9-18A3-5A42-B0B4-9FBB7BC85F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5CCCEA-B20C-1448-838F-0FDAC6C13A1C}" type="datetimeFigureOut">
              <a:rPr lang="en-GB" smtClean="0"/>
              <a:t>16/09/2025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C1609F-460B-1846-A92F-51C80173C9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1B0D25-8934-2145-AAF3-CF068BD3E7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42EBB-C217-1048-A504-43F491B5F3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64975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138637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0416" y="-786"/>
            <a:ext cx="1767506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3716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4694" y="624110"/>
            <a:ext cx="6683765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09" y="2133600"/>
            <a:ext cx="668655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1210" y="6130437"/>
            <a:ext cx="859712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9/16/2025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910" y="6135809"/>
            <a:ext cx="571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398860" y="787783"/>
            <a:ext cx="584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5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8466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  <p:sldLayoutId id="2147483676" r:id="rId12"/>
    <p:sldLayoutId id="2147483677" r:id="rId13"/>
    <p:sldLayoutId id="2147483678" r:id="rId14"/>
    <p:sldLayoutId id="2147483679" r:id="rId15"/>
    <p:sldLayoutId id="2147483680" r:id="rId16"/>
  </p:sldLayoutIdLst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Font typeface="Wingdings 3" charset="2"/>
        <a:buChar char="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3.tif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9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>
            <a:spLocks noGrp="1"/>
          </p:cNvSpPr>
          <p:nvPr>
            <p:ph type="title" idx="4294967295"/>
          </p:nvPr>
        </p:nvSpPr>
        <p:spPr>
          <a:xfrm>
            <a:off x="827087" y="549275"/>
            <a:ext cx="7772401" cy="1470025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Welcome to Year</a:t>
            </a:r>
            <a:r>
              <a:rPr lang="en-GB" sz="4400" dirty="0"/>
              <a:t> 1</a:t>
            </a:r>
            <a:br>
              <a:rPr lang="en-GB" sz="4400" dirty="0"/>
            </a:br>
            <a:endParaRPr sz="4400" dirty="0"/>
          </a:p>
        </p:txBody>
      </p:sp>
      <p:sp>
        <p:nvSpPr>
          <p:cNvPr id="15" name="Shape 15"/>
          <p:cNvSpPr>
            <a:spLocks noGrp="1"/>
          </p:cNvSpPr>
          <p:nvPr>
            <p:ph type="body" idx="4294967295"/>
          </p:nvPr>
        </p:nvSpPr>
        <p:spPr>
          <a:xfrm>
            <a:off x="468312" y="1700212"/>
            <a:ext cx="8496301" cy="175260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marL="0" lvl="0" indent="0" algn="ctr" defTabSz="777240">
              <a:lnSpc>
                <a:spcPct val="80000"/>
              </a:lnSpc>
              <a:spcBef>
                <a:spcPts val="600"/>
              </a:spcBef>
              <a:buSzTx/>
              <a:buNone/>
              <a:defRPr sz="1800"/>
            </a:pPr>
            <a:endParaRPr sz="238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defTabSz="777240">
              <a:lnSpc>
                <a:spcPct val="80000"/>
              </a:lnSpc>
              <a:spcBef>
                <a:spcPts val="500"/>
              </a:spcBef>
              <a:buSzTx/>
              <a:buNone/>
              <a:defRPr sz="1800"/>
            </a:pPr>
            <a:r>
              <a:rPr sz="2380" dirty="0">
                <a:latin typeface="Comic Sans MS"/>
                <a:ea typeface="Comic Sans MS"/>
                <a:cs typeface="Comic Sans MS"/>
                <a:sym typeface="Comic Sans MS"/>
              </a:rPr>
              <a:t>Your child will be working with</a:t>
            </a:r>
            <a:r>
              <a:rPr lang="en-GB" sz="2380" dirty="0">
                <a:latin typeface="Comic Sans MS"/>
                <a:ea typeface="Comic Sans MS"/>
                <a:cs typeface="Comic Sans MS"/>
                <a:sym typeface="Comic Sans MS"/>
              </a:rPr>
              <a:t>:</a:t>
            </a:r>
          </a:p>
          <a:p>
            <a:pPr marL="0" lvl="0" indent="0" algn="ctr" defTabSz="777240">
              <a:lnSpc>
                <a:spcPct val="80000"/>
              </a:lnSpc>
              <a:spcBef>
                <a:spcPts val="500"/>
              </a:spcBef>
              <a:buSzTx/>
              <a:buNone/>
              <a:defRPr sz="1800"/>
            </a:pPr>
            <a:r>
              <a:rPr lang="en-GB" sz="2380" dirty="0">
                <a:latin typeface="Comic Sans MS"/>
                <a:ea typeface="Comic Sans MS"/>
                <a:cs typeface="Comic Sans MS"/>
                <a:sym typeface="Comic Sans MS"/>
              </a:rPr>
              <a:t>Teacher -</a:t>
            </a:r>
            <a:r>
              <a:rPr sz="2380" dirty="0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2380" dirty="0">
                <a:latin typeface="Comic Sans MS"/>
                <a:ea typeface="Comic Sans MS"/>
                <a:cs typeface="Comic Sans MS"/>
                <a:sym typeface="Comic Sans MS"/>
              </a:rPr>
              <a:t>Mrs Percy</a:t>
            </a:r>
          </a:p>
          <a:p>
            <a:pPr marL="0" lvl="0" indent="0" algn="ctr" defTabSz="777240">
              <a:lnSpc>
                <a:spcPct val="80000"/>
              </a:lnSpc>
              <a:spcBef>
                <a:spcPts val="500"/>
              </a:spcBef>
              <a:buSzTx/>
              <a:buNone/>
              <a:defRPr sz="1800"/>
            </a:pPr>
            <a:r>
              <a:rPr lang="en-GB" sz="2380" dirty="0">
                <a:latin typeface="Comic Sans MS"/>
                <a:ea typeface="Comic Sans MS"/>
                <a:cs typeface="Comic Sans MS"/>
                <a:sym typeface="Comic Sans MS"/>
              </a:rPr>
              <a:t>Assistants - Mrs Austin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AE88327-7920-4857-84D4-A0178859F8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36309" y="3861048"/>
            <a:ext cx="5953956" cy="2057687"/>
          </a:xfrm>
          <a:prstGeom prst="rect">
            <a:avLst/>
          </a:prstGeom>
        </p:spPr>
      </p:pic>
      <p:sp>
        <p:nvSpPr>
          <p:cNvPr id="5" name="Shape 14">
            <a:extLst>
              <a:ext uri="{FF2B5EF4-FFF2-40B4-BE49-F238E27FC236}">
                <a16:creationId xmlns:a16="http://schemas.microsoft.com/office/drawing/2014/main" id="{15FC0ED6-DA93-485C-A320-083DEB7D5F97}"/>
              </a:ext>
            </a:extLst>
          </p:cNvPr>
          <p:cNvSpPr>
            <a:spLocks noGrp="1"/>
          </p:cNvSpPr>
          <p:nvPr/>
        </p:nvSpPr>
        <p:spPr>
          <a:xfrm>
            <a:off x="827086" y="315588"/>
            <a:ext cx="7772401" cy="1247354"/>
          </a:xfrm>
          <a:prstGeom prst="rect">
            <a:avLst/>
          </a:prstGeom>
          <a:solidFill>
            <a:srgbClr val="FF0000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xmlns:lc="http://schemas.openxmlformats.org/drawingml/2006/lockedCanvas" val="1"/>
            </a:ext>
          </a:extLst>
        </p:spPr>
        <p:txBody>
          <a:bodyPr lIns="0" tIns="0" rIns="0" bIns="0" anchor="ctr">
            <a:normAutofit/>
          </a:bodyPr>
          <a:lstStyle>
            <a:lvl1pPr algn="ctr">
              <a:defRPr sz="4400">
                <a:latin typeface="Arial"/>
                <a:ea typeface="Arial"/>
                <a:cs typeface="Arial"/>
                <a:sym typeface="Arial"/>
              </a:defRPr>
            </a:lvl1pPr>
            <a:lvl2pPr algn="ctr">
              <a:defRPr sz="4400">
                <a:latin typeface="Arial"/>
                <a:ea typeface="Arial"/>
                <a:cs typeface="Arial"/>
                <a:sym typeface="Arial"/>
              </a:defRPr>
            </a:lvl2pPr>
            <a:lvl3pPr algn="ctr">
              <a:defRPr sz="4400">
                <a:latin typeface="Arial"/>
                <a:ea typeface="Arial"/>
                <a:cs typeface="Arial"/>
                <a:sym typeface="Arial"/>
              </a:defRPr>
            </a:lvl3pPr>
            <a:lvl4pPr algn="ctr">
              <a:defRPr sz="4400">
                <a:latin typeface="Arial"/>
                <a:ea typeface="Arial"/>
                <a:cs typeface="Arial"/>
                <a:sym typeface="Arial"/>
              </a:defRPr>
            </a:lvl4pPr>
            <a:lvl5pPr algn="ctr">
              <a:defRPr sz="4400">
                <a:latin typeface="Arial"/>
                <a:ea typeface="Arial"/>
                <a:cs typeface="Arial"/>
                <a:sym typeface="Arial"/>
              </a:defRPr>
            </a:lvl5pPr>
            <a:lvl6pPr indent="457200" algn="ctr">
              <a:defRPr sz="4400">
                <a:latin typeface="Arial"/>
                <a:ea typeface="Arial"/>
                <a:cs typeface="Arial"/>
                <a:sym typeface="Arial"/>
              </a:defRPr>
            </a:lvl6pPr>
            <a:lvl7pPr indent="914400" algn="ctr">
              <a:defRPr sz="4400">
                <a:latin typeface="Arial"/>
                <a:ea typeface="Arial"/>
                <a:cs typeface="Arial"/>
                <a:sym typeface="Arial"/>
              </a:defRPr>
            </a:lvl7pPr>
            <a:lvl8pPr indent="1371600" algn="ctr">
              <a:defRPr sz="4400">
                <a:latin typeface="Arial"/>
                <a:ea typeface="Arial"/>
                <a:cs typeface="Arial"/>
                <a:sym typeface="Arial"/>
              </a:defRPr>
            </a:lvl8pPr>
            <a:lvl9pPr indent="1828800" algn="ctr">
              <a:defRPr sz="4400"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0">
              <a:defRPr sz="1800"/>
            </a:pPr>
            <a:r>
              <a:rPr sz="4400" dirty="0"/>
              <a:t>Welcome to Year</a:t>
            </a:r>
            <a:r>
              <a:rPr lang="en-GB" sz="4400" dirty="0"/>
              <a:t> 1!</a:t>
            </a:r>
            <a:endParaRPr sz="4400" dirty="0"/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Working-together.jpeg" descr="Working-together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-1179513"/>
            <a:ext cx="9324975" cy="9144001"/>
          </a:xfrm>
          <a:prstGeom prst="rect">
            <a:avLst/>
          </a:prstGeom>
          <a:ln w="12700">
            <a:miter lim="400000"/>
          </a:ln>
        </p:spPr>
      </p:pic>
      <p:sp>
        <p:nvSpPr>
          <p:cNvPr id="19" name="Shape 19"/>
          <p:cNvSpPr/>
          <p:nvPr/>
        </p:nvSpPr>
        <p:spPr>
          <a:xfrm>
            <a:off x="323850" y="-1035050"/>
            <a:ext cx="4537075" cy="4370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spcBef>
                <a:spcPts val="1400"/>
              </a:spcBef>
              <a:defRPr sz="2400"/>
            </a:lvl1pPr>
          </a:lstStyle>
          <a:p>
            <a:pPr lvl="0">
              <a:defRPr sz="1800"/>
            </a:pPr>
            <a:r>
              <a:rPr sz="2400" dirty="0"/>
              <a:t>Working in partnership</a:t>
            </a:r>
          </a:p>
        </p:txBody>
      </p:sp>
      <p:sp>
        <p:nvSpPr>
          <p:cNvPr id="20" name="Shape 20"/>
          <p:cNvSpPr/>
          <p:nvPr/>
        </p:nvSpPr>
        <p:spPr>
          <a:xfrm>
            <a:off x="1187624" y="4293096"/>
            <a:ext cx="8604251" cy="224676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/>
            <a:r>
              <a:rPr lang="en-GB" sz="2800" b="1" i="1" dirty="0">
                <a:solidFill>
                  <a:srgbClr val="FFFFFF"/>
                </a:solidFill>
              </a:rPr>
              <a:t>“Let all that you do be done in love” </a:t>
            </a:r>
          </a:p>
          <a:p>
            <a:pPr lvl="0"/>
            <a:r>
              <a:rPr lang="en-GB" sz="2800" b="1" i="1" dirty="0">
                <a:solidFill>
                  <a:srgbClr val="FFFFFF"/>
                </a:solidFill>
              </a:rPr>
              <a:t>1 Corinthians 16:14</a:t>
            </a:r>
            <a:endParaRPr sz="2800" b="1" i="1" dirty="0">
              <a:solidFill>
                <a:srgbClr val="FFFFFF"/>
              </a:solidFill>
            </a:endParaRPr>
          </a:p>
          <a:p>
            <a:pPr lvl="0"/>
            <a:endParaRPr lang="en-GB" sz="2800" b="1" i="1" dirty="0">
              <a:solidFill>
                <a:srgbClr val="FFFFFF"/>
              </a:solidFill>
            </a:endParaRPr>
          </a:p>
          <a:p>
            <a:pPr lvl="0"/>
            <a:r>
              <a:rPr lang="en-GB" sz="2800" b="1" i="1" dirty="0">
                <a:solidFill>
                  <a:srgbClr val="FFFFFF"/>
                </a:solidFill>
              </a:rPr>
              <a:t>We act with love, build our faith and grow as people.</a:t>
            </a:r>
            <a:endParaRPr sz="2800" b="1" i="1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fix-school-clocks-800x800.jpg" descr="fix-school-clocks-800x800"/>
          <p:cNvPicPr/>
          <p:nvPr/>
        </p:nvPicPr>
        <p:blipFill>
          <a:blip r:embed="rId3"/>
          <a:stretch>
            <a:fillRect/>
          </a:stretch>
        </p:blipFill>
        <p:spPr>
          <a:xfrm>
            <a:off x="179387" y="188912"/>
            <a:ext cx="3851276" cy="3765551"/>
          </a:xfrm>
          <a:prstGeom prst="rect">
            <a:avLst/>
          </a:prstGeom>
          <a:ln w="12700">
            <a:miter lim="400000"/>
          </a:ln>
        </p:spPr>
      </p:pic>
      <p:sp>
        <p:nvSpPr>
          <p:cNvPr id="34" name="Shape 34"/>
          <p:cNvSpPr/>
          <p:nvPr/>
        </p:nvSpPr>
        <p:spPr>
          <a:xfrm>
            <a:off x="4500562" y="260350"/>
            <a:ext cx="4464051" cy="401648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>
              <a:spcBef>
                <a:spcPts val="1000"/>
              </a:spcBef>
            </a:pPr>
            <a:r>
              <a:rPr dirty="0"/>
              <a:t>Breakfast Club starts:	</a:t>
            </a:r>
            <a:r>
              <a:rPr lang="en-GB" dirty="0"/>
              <a:t>7.45</a:t>
            </a:r>
            <a:r>
              <a:rPr dirty="0"/>
              <a:t>am</a:t>
            </a:r>
          </a:p>
          <a:p>
            <a:pPr lvl="0">
              <a:spcBef>
                <a:spcPts val="1000"/>
              </a:spcBef>
            </a:pPr>
            <a:r>
              <a:rPr dirty="0"/>
              <a:t>Drop off</a:t>
            </a:r>
            <a:r>
              <a:rPr lang="en-GB" dirty="0"/>
              <a:t> at the gates</a:t>
            </a:r>
            <a:r>
              <a:rPr dirty="0"/>
              <a:t>:	8.</a:t>
            </a:r>
            <a:r>
              <a:rPr lang="en-GB" dirty="0"/>
              <a:t>35</a:t>
            </a:r>
            <a:r>
              <a:rPr dirty="0"/>
              <a:t>am</a:t>
            </a:r>
            <a:endParaRPr lang="en-GB" dirty="0"/>
          </a:p>
          <a:p>
            <a:pPr lvl="0">
              <a:spcBef>
                <a:spcPts val="1000"/>
              </a:spcBef>
            </a:pPr>
            <a:r>
              <a:rPr lang="en-GB" dirty="0"/>
              <a:t>Gates close		8:45am</a:t>
            </a:r>
            <a:endParaRPr dirty="0"/>
          </a:p>
          <a:p>
            <a:pPr lvl="0">
              <a:spcBef>
                <a:spcPts val="1000"/>
              </a:spcBef>
            </a:pPr>
            <a:r>
              <a:rPr dirty="0"/>
              <a:t>Registration:		8.50am</a:t>
            </a:r>
          </a:p>
          <a:p>
            <a:pPr lvl="0">
              <a:spcBef>
                <a:spcPts val="1000"/>
              </a:spcBef>
            </a:pPr>
            <a:r>
              <a:rPr dirty="0"/>
              <a:t>Register closes:		9.00am</a:t>
            </a:r>
          </a:p>
          <a:p>
            <a:pPr lvl="0">
              <a:spcBef>
                <a:spcPts val="1000"/>
              </a:spcBef>
            </a:pPr>
            <a:r>
              <a:rPr dirty="0"/>
              <a:t>Lunchtime starts:	             12.</a:t>
            </a:r>
            <a:r>
              <a:rPr lang="en-GB" dirty="0"/>
              <a:t>30</a:t>
            </a:r>
            <a:r>
              <a:rPr dirty="0"/>
              <a:t>pm</a:t>
            </a:r>
          </a:p>
          <a:p>
            <a:pPr lvl="0">
              <a:spcBef>
                <a:spcPts val="1000"/>
              </a:spcBef>
            </a:pPr>
            <a:r>
              <a:rPr dirty="0"/>
              <a:t>Lunchtime finishes: 	1.</a:t>
            </a:r>
            <a:r>
              <a:rPr lang="en-GB" dirty="0"/>
              <a:t>30</a:t>
            </a:r>
            <a:r>
              <a:rPr dirty="0"/>
              <a:t>pm</a:t>
            </a:r>
          </a:p>
          <a:p>
            <a:pPr lvl="0">
              <a:spcBef>
                <a:spcPts val="1000"/>
              </a:spcBef>
            </a:pPr>
            <a:r>
              <a:rPr dirty="0"/>
              <a:t>School finishes: 		3.</a:t>
            </a:r>
            <a:r>
              <a:rPr lang="en-GB" dirty="0"/>
              <a:t>15</a:t>
            </a:r>
            <a:r>
              <a:rPr dirty="0"/>
              <a:t>pm</a:t>
            </a:r>
            <a:endParaRPr lang="en-GB" dirty="0"/>
          </a:p>
          <a:p>
            <a:pPr lvl="0">
              <a:spcBef>
                <a:spcPts val="1000"/>
              </a:spcBef>
            </a:pPr>
            <a:r>
              <a:rPr lang="en-GB" dirty="0"/>
              <a:t>Clubs after school	3.15-4.15pm</a:t>
            </a:r>
            <a:endParaRPr dirty="0"/>
          </a:p>
          <a:p>
            <a:pPr lvl="0">
              <a:spcBef>
                <a:spcPts val="1000"/>
              </a:spcBef>
            </a:pPr>
            <a:r>
              <a:rPr lang="en-GB" dirty="0" err="1"/>
              <a:t>Splatz</a:t>
            </a:r>
            <a:r>
              <a:rPr dirty="0"/>
              <a:t>:</a:t>
            </a:r>
            <a:r>
              <a:rPr lang="en-GB" dirty="0"/>
              <a:t>	</a:t>
            </a:r>
            <a:r>
              <a:rPr dirty="0"/>
              <a:t> 		</a:t>
            </a:r>
            <a:r>
              <a:rPr lang="en-GB" dirty="0"/>
              <a:t>3.15- 6pm</a:t>
            </a:r>
            <a:endParaRPr dirty="0"/>
          </a:p>
        </p:txBody>
      </p:sp>
      <p:sp>
        <p:nvSpPr>
          <p:cNvPr id="35" name="Shape 35"/>
          <p:cNvSpPr/>
          <p:nvPr/>
        </p:nvSpPr>
        <p:spPr>
          <a:xfrm>
            <a:off x="287337" y="4276834"/>
            <a:ext cx="8569326" cy="15799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marL="285750" indent="-28575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lang="en-GB" sz="1600" dirty="0"/>
              <a:t>Be on time!  Even being just a few minutes late can get a child’s day off to a bad start. </a:t>
            </a:r>
          </a:p>
          <a:p>
            <a:pPr marL="285750" lvl="0" indent="-28575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sz="1600" dirty="0"/>
              <a:t>During the first 10 or 15 minutes of the school day, children give in letters, choose lunch, organise their belongings, do their early work tasks.</a:t>
            </a:r>
          </a:p>
          <a:p>
            <a:pPr marL="285750" lvl="0" indent="-285750">
              <a:spcBef>
                <a:spcPts val="1000"/>
              </a:spcBef>
              <a:buFont typeface="Arial" panose="020B0604020202020204" pitchFamily="34" charset="0"/>
              <a:buChar char="•"/>
            </a:pPr>
            <a:r>
              <a:rPr sz="1600" dirty="0"/>
              <a:t>Being 10 minutes late a few times a week adds up to 50 minutes – the length of an average English or Maths lesson.  </a:t>
            </a: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07105113-276c-eb94-5551-a56ae9fce0b7.jpg" descr="07105113-276c-eb94-5551-a56ae9fce0b7"/>
          <p:cNvPicPr/>
          <p:nvPr/>
        </p:nvPicPr>
        <p:blipFill>
          <a:blip r:embed="rId2"/>
          <a:stretch>
            <a:fillRect/>
          </a:stretch>
        </p:blipFill>
        <p:spPr>
          <a:xfrm>
            <a:off x="161762" y="207863"/>
            <a:ext cx="9144001" cy="5553075"/>
          </a:xfrm>
          <a:prstGeom prst="rect">
            <a:avLst/>
          </a:prstGeom>
          <a:ln w="12700">
            <a:miter lim="400000"/>
          </a:ln>
        </p:spPr>
      </p:pic>
      <p:sp>
        <p:nvSpPr>
          <p:cNvPr id="23" name="Shape 23"/>
          <p:cNvSpPr/>
          <p:nvPr/>
        </p:nvSpPr>
        <p:spPr>
          <a:xfrm>
            <a:off x="5741825" y="4156882"/>
            <a:ext cx="3563938" cy="158504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spcBef>
                <a:spcPts val="1000"/>
              </a:spcBef>
            </a:lvl1pPr>
          </a:lstStyle>
          <a:p>
            <a:pPr lvl="0"/>
            <a:r>
              <a:rPr lang="en-GB" b="1" u="sng" dirty="0"/>
              <a:t>We want to know:</a:t>
            </a:r>
          </a:p>
          <a:p>
            <a:pPr lvl="0"/>
            <a:r>
              <a:rPr dirty="0"/>
              <a:t>Inform us of any issues arising</a:t>
            </a:r>
            <a:endParaRPr lang="en-GB" dirty="0"/>
          </a:p>
          <a:p>
            <a:pPr lvl="0"/>
            <a:r>
              <a:rPr lang="en-GB" dirty="0"/>
              <a:t>Send an email to:</a:t>
            </a:r>
          </a:p>
          <a:p>
            <a:pPr lvl="0"/>
            <a:r>
              <a:rPr lang="en-GB" dirty="0"/>
              <a:t>Secretary@smc-brackell.com</a:t>
            </a:r>
            <a:endParaRPr dirty="0"/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>
            <a:spLocks noGrp="1"/>
          </p:cNvSpPr>
          <p:nvPr>
            <p:ph type="title"/>
          </p:nvPr>
        </p:nvSpPr>
        <p:spPr>
          <a:xfrm>
            <a:off x="-108520" y="405829"/>
            <a:ext cx="8229600" cy="1143001"/>
          </a:xfrm>
          <a:prstGeom prst="rect">
            <a:avLst/>
          </a:prstGeom>
        </p:spPr>
        <p:txBody>
          <a:bodyPr lIns="0" tIns="0" rIns="0" bIns="0">
            <a:normAutofit/>
          </a:bodyPr>
          <a:lstStyle/>
          <a:p>
            <a:pPr lvl="0"/>
            <a:r>
              <a:rPr lang="en-GB" dirty="0">
                <a:latin typeface="Comic Sans MS Bold" panose="030F0902030302020204" pitchFamily="66" charset="0"/>
              </a:rPr>
              <a:t>IMPORTANT NOTE:</a:t>
            </a:r>
            <a:endParaRPr dirty="0">
              <a:latin typeface="Comic Sans MS Bold" panose="030F0902030302020204" pitchFamily="66" charset="0"/>
            </a:endParaRPr>
          </a:p>
        </p:txBody>
      </p:sp>
      <p:sp>
        <p:nvSpPr>
          <p:cNvPr id="26" name="Shape 26"/>
          <p:cNvSpPr>
            <a:spLocks noGrp="1"/>
          </p:cNvSpPr>
          <p:nvPr>
            <p:ph type="body" idx="1"/>
          </p:nvPr>
        </p:nvSpPr>
        <p:spPr>
          <a:xfrm>
            <a:off x="443873" y="2477770"/>
            <a:ext cx="8229600" cy="4525963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lvl="0">
              <a:buSzTx/>
              <a:buNone/>
              <a:defRPr sz="1800"/>
            </a:pPr>
            <a:r>
              <a:rPr lang="en-GB" sz="3200" dirty="0">
                <a:latin typeface="Comic Sans MS"/>
                <a:ea typeface="Comic Sans MS"/>
                <a:cs typeface="Comic Sans MS"/>
                <a:sym typeface="Comic Sans MS"/>
              </a:rPr>
              <a:t>   </a:t>
            </a:r>
            <a: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  <a:t>Issues which arise in school should be dealt with in school by the school</a:t>
            </a:r>
            <a:endParaRPr lang="en-GB" sz="32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lvl="0">
              <a:buSzTx/>
              <a:buNone/>
              <a:defRPr sz="1800"/>
            </a:pPr>
            <a:endParaRPr sz="32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lvl="0" algn="ctr">
              <a:buSzTx/>
              <a:buNone/>
              <a:defRPr sz="1800"/>
            </a:pPr>
            <a:r>
              <a:rPr lang="en-GB" sz="3200" dirty="0">
                <a:latin typeface="Comic Sans MS"/>
                <a:ea typeface="Comic Sans MS"/>
                <a:cs typeface="Comic Sans MS"/>
                <a:sym typeface="Comic Sans MS"/>
              </a:rPr>
              <a:t>   </a:t>
            </a:r>
            <a: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  <a:t>Please do not approach other parents or </a:t>
            </a:r>
            <a:r>
              <a:rPr sz="3200" b="1" u="sng" dirty="0">
                <a:latin typeface="Comic Sans MS"/>
                <a:ea typeface="Comic Sans MS"/>
                <a:cs typeface="Comic Sans MS"/>
                <a:sym typeface="Comic Sans MS"/>
              </a:rPr>
              <a:t>children</a:t>
            </a:r>
            <a: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  <a:t> about incidents which have occurred in school, even if you</a:t>
            </a:r>
            <a:r>
              <a:rPr lang="en-GB" sz="3200" dirty="0">
                <a:latin typeface="Comic Sans MS"/>
                <a:ea typeface="Comic Sans MS"/>
                <a:cs typeface="Comic Sans MS"/>
                <a:sym typeface="Comic Sans MS"/>
              </a:rPr>
              <a:t> know</a:t>
            </a:r>
            <a: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  <a:t> them well.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748714-7876-4F81-95B9-81CB200EEB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2240" y="274637"/>
            <a:ext cx="1529031" cy="1274193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fb9fbcf8bd3ae58173b2b0079b0733ab.jpg" descr="These 29 Clever Drawings Will Make You Question Everything Wrong With The World"/>
          <p:cNvPicPr/>
          <p:nvPr/>
        </p:nvPicPr>
        <p:blipFill>
          <a:blip r:embed="rId2"/>
          <a:stretch>
            <a:fillRect/>
          </a:stretch>
        </p:blipFill>
        <p:spPr>
          <a:xfrm>
            <a:off x="323850" y="836612"/>
            <a:ext cx="3463925" cy="4987926"/>
          </a:xfrm>
          <a:prstGeom prst="rect">
            <a:avLst/>
          </a:prstGeom>
          <a:ln w="12700">
            <a:miter lim="400000"/>
          </a:ln>
        </p:spPr>
      </p:pic>
      <p:sp>
        <p:nvSpPr>
          <p:cNvPr id="30" name="Shape 30"/>
          <p:cNvSpPr/>
          <p:nvPr/>
        </p:nvSpPr>
        <p:spPr>
          <a:xfrm>
            <a:off x="4211637" y="404812"/>
            <a:ext cx="4608513" cy="43707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 algn="ctr">
              <a:defRPr sz="2400"/>
            </a:lvl1pPr>
          </a:lstStyle>
          <a:p>
            <a:pPr lvl="0">
              <a:defRPr sz="1800"/>
            </a:pPr>
            <a:r>
              <a:rPr sz="2400" dirty="0"/>
              <a:t>Social Media</a:t>
            </a:r>
          </a:p>
        </p:txBody>
      </p:sp>
      <p:sp>
        <p:nvSpPr>
          <p:cNvPr id="31" name="Shape 31"/>
          <p:cNvSpPr/>
          <p:nvPr/>
        </p:nvSpPr>
        <p:spPr>
          <a:xfrm>
            <a:off x="4356100" y="981075"/>
            <a:ext cx="4032250" cy="557075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>
              <a:spcBef>
                <a:spcPts val="1400"/>
              </a:spcBef>
            </a:pPr>
            <a:r>
              <a:rPr sz="2400" dirty="0"/>
              <a:t>We have an open door policy.  If  you have any concerns about the school or your child, please tell us directly. </a:t>
            </a:r>
          </a:p>
          <a:p>
            <a:pPr lvl="0">
              <a:spcBef>
                <a:spcPts val="1400"/>
              </a:spcBef>
            </a:pPr>
            <a:r>
              <a:rPr sz="2400" dirty="0"/>
              <a:t>Social media</a:t>
            </a:r>
            <a:r>
              <a:rPr lang="en-GB" sz="2400" dirty="0"/>
              <a:t>, or the playground,</a:t>
            </a:r>
            <a:r>
              <a:rPr sz="2400" dirty="0"/>
              <a:t> is not an appropriate forum to discuss issues concerning your children: it can often compound a problem and in our experience it is never part of the solution. </a:t>
            </a:r>
          </a:p>
          <a:p>
            <a:pPr lvl="0">
              <a:spcBef>
                <a:spcPts val="1000"/>
              </a:spcBef>
            </a:pPr>
            <a:endParaRPr sz="2400" dirty="0"/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>
            <a:spLocks noGrp="1"/>
          </p:cNvSpPr>
          <p:nvPr>
            <p:ph type="body" idx="4294967295"/>
          </p:nvPr>
        </p:nvSpPr>
        <p:spPr>
          <a:xfrm>
            <a:off x="4356100" y="1341437"/>
            <a:ext cx="4402138" cy="151130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marL="322325" lvl="0" indent="-322325" defTabSz="859536">
              <a:spcBef>
                <a:spcPts val="400"/>
              </a:spcBef>
              <a:buSzTx/>
              <a:buNone/>
              <a:defRPr sz="1800"/>
            </a:pPr>
            <a:r>
              <a:rPr sz="1879" dirty="0">
                <a:latin typeface="Comic Sans MS"/>
                <a:ea typeface="Comic Sans MS"/>
                <a:cs typeface="Comic Sans MS"/>
                <a:sym typeface="Comic Sans MS"/>
              </a:rPr>
              <a:t>Every lesson counts.</a:t>
            </a:r>
          </a:p>
          <a:p>
            <a:pPr marL="322325" lvl="0" indent="-322325" defTabSz="859536">
              <a:spcBef>
                <a:spcPts val="400"/>
              </a:spcBef>
              <a:buSzTx/>
              <a:buNone/>
              <a:defRPr sz="1800"/>
            </a:pPr>
            <a:r>
              <a:rPr sz="1879" dirty="0">
                <a:latin typeface="Comic Sans MS"/>
                <a:ea typeface="Comic Sans MS"/>
                <a:cs typeface="Comic Sans MS"/>
                <a:sym typeface="Comic Sans MS"/>
              </a:rPr>
              <a:t>Rules around requesting absence have changed – please do not request holidays in term-time. </a:t>
            </a:r>
          </a:p>
        </p:txBody>
      </p:sp>
      <p:pic>
        <p:nvPicPr>
          <p:cNvPr id="38" name="0809042420-school-sign.jpg" descr="0809042420-school-sign"/>
          <p:cNvPicPr/>
          <p:nvPr/>
        </p:nvPicPr>
        <p:blipFill>
          <a:blip r:embed="rId2"/>
          <a:stretch>
            <a:fillRect/>
          </a:stretch>
        </p:blipFill>
        <p:spPr>
          <a:xfrm>
            <a:off x="323850" y="333375"/>
            <a:ext cx="3762375" cy="3816350"/>
          </a:xfrm>
          <a:prstGeom prst="rect">
            <a:avLst/>
          </a:prstGeom>
          <a:ln w="12700">
            <a:miter lim="400000"/>
          </a:ln>
        </p:spPr>
      </p:pic>
      <p:sp>
        <p:nvSpPr>
          <p:cNvPr id="39" name="Shape 39"/>
          <p:cNvSpPr/>
          <p:nvPr/>
        </p:nvSpPr>
        <p:spPr>
          <a:xfrm>
            <a:off x="323850" y="4508500"/>
            <a:ext cx="8496300" cy="160556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>
              <a:spcBef>
                <a:spcPts val="1000"/>
              </a:spcBef>
            </a:pPr>
            <a:r>
              <a:rPr dirty="0"/>
              <a:t>If your child is ill, please let us know on the first day of absence and send in a letter explaining their absence on their return to school.</a:t>
            </a:r>
          </a:p>
          <a:p>
            <a:pPr lvl="0">
              <a:spcBef>
                <a:spcPts val="1000"/>
              </a:spcBef>
            </a:pPr>
            <a:r>
              <a:rPr dirty="0"/>
              <a:t>If your child is ill, please do not send them to school. If they have been sick, they need remain at home for at least  </a:t>
            </a:r>
            <a:r>
              <a:rPr lang="en-GB" dirty="0"/>
              <a:t>48</a:t>
            </a:r>
            <a:r>
              <a:rPr dirty="0"/>
              <a:t> hours as sickness viruses are extremely contagious. </a:t>
            </a:r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>
            <a:spLocks noGrp="1"/>
          </p:cNvSpPr>
          <p:nvPr>
            <p:ph type="title" idx="4294967295"/>
          </p:nvPr>
        </p:nvSpPr>
        <p:spPr>
          <a:xfrm>
            <a:off x="-128588" y="260349"/>
            <a:ext cx="8229601" cy="1143002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Uniform and Belongings</a:t>
            </a:r>
          </a:p>
        </p:txBody>
      </p:sp>
      <p:sp>
        <p:nvSpPr>
          <p:cNvPr id="42" name="Shape 42"/>
          <p:cNvSpPr>
            <a:spLocks noGrp="1"/>
          </p:cNvSpPr>
          <p:nvPr>
            <p:ph type="body" idx="4294967295"/>
          </p:nvPr>
        </p:nvSpPr>
        <p:spPr>
          <a:xfrm>
            <a:off x="539750" y="1557337"/>
            <a:ext cx="8229600" cy="4525963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marL="291465" lvl="0" indent="-291465" defTabSz="777240">
              <a:lnSpc>
                <a:spcPct val="80000"/>
              </a:lnSpc>
              <a:spcBef>
                <a:spcPts val="500"/>
              </a:spcBef>
              <a:buSzTx/>
              <a:buNone/>
              <a:defRPr sz="1800"/>
            </a:pPr>
            <a:r>
              <a:rPr sz="2380" dirty="0">
                <a:latin typeface="Comic Sans MS"/>
                <a:ea typeface="Comic Sans MS"/>
                <a:cs typeface="Comic Sans MS"/>
                <a:sym typeface="Comic Sans MS"/>
              </a:rPr>
              <a:t>Your child is responsible for their own belongings. </a:t>
            </a:r>
          </a:p>
          <a:p>
            <a:pPr marL="291465" lvl="0" indent="-291465" defTabSz="777240">
              <a:lnSpc>
                <a:spcPct val="80000"/>
              </a:lnSpc>
              <a:spcBef>
                <a:spcPts val="500"/>
              </a:spcBef>
              <a:buSzTx/>
              <a:buNone/>
              <a:defRPr sz="1800"/>
            </a:pPr>
            <a:r>
              <a:rPr lang="en-GB" sz="2380" dirty="0">
                <a:latin typeface="Comic Sans MS"/>
                <a:ea typeface="Comic Sans MS"/>
                <a:cs typeface="Comic Sans MS"/>
                <a:sym typeface="Comic Sans MS"/>
              </a:rPr>
              <a:t>   </a:t>
            </a:r>
          </a:p>
          <a:p>
            <a:pPr marL="291465" lvl="0" indent="-291465" defTabSz="777240">
              <a:lnSpc>
                <a:spcPct val="80000"/>
              </a:lnSpc>
              <a:spcBef>
                <a:spcPts val="500"/>
              </a:spcBef>
              <a:buSzTx/>
              <a:buNone/>
              <a:defRPr sz="1800"/>
            </a:pPr>
            <a:r>
              <a:rPr sz="2380" dirty="0">
                <a:latin typeface="Comic Sans MS"/>
                <a:ea typeface="Comic Sans MS"/>
                <a:cs typeface="Comic Sans MS"/>
                <a:sym typeface="Comic Sans MS"/>
              </a:rPr>
              <a:t>The best way to support your child in doing this is to ensure that every item brought into school is clearly labelled.. </a:t>
            </a:r>
          </a:p>
          <a:p>
            <a:pPr marL="291465" lvl="0" indent="-291465" defTabSz="777240">
              <a:lnSpc>
                <a:spcPct val="80000"/>
              </a:lnSpc>
              <a:spcBef>
                <a:spcPts val="500"/>
              </a:spcBef>
              <a:buSzTx/>
              <a:buNone/>
              <a:defRPr sz="1800"/>
            </a:pPr>
            <a:endParaRPr sz="238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91465" lvl="0" indent="-291465" defTabSz="777240">
              <a:lnSpc>
                <a:spcPct val="80000"/>
              </a:lnSpc>
              <a:spcBef>
                <a:spcPts val="500"/>
              </a:spcBef>
              <a:buSzTx/>
              <a:buNone/>
              <a:defRPr sz="1800"/>
            </a:pPr>
            <a:r>
              <a:rPr sz="2380" dirty="0">
                <a:latin typeface="Comic Sans MS"/>
                <a:ea typeface="Comic Sans MS"/>
                <a:cs typeface="Comic Sans MS"/>
                <a:sym typeface="Comic Sans MS"/>
              </a:rPr>
              <a:t>Water bottles should be brought into school every day </a:t>
            </a:r>
            <a:endParaRPr lang="en-GB" sz="238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91465" lvl="0" indent="-291465" defTabSz="777240">
              <a:lnSpc>
                <a:spcPct val="80000"/>
              </a:lnSpc>
              <a:spcBef>
                <a:spcPts val="500"/>
              </a:spcBef>
              <a:buSzTx/>
              <a:buNone/>
              <a:defRPr sz="1800"/>
            </a:pPr>
            <a:r>
              <a:rPr sz="2380" dirty="0">
                <a:latin typeface="Comic Sans MS"/>
                <a:ea typeface="Comic Sans MS"/>
                <a:cs typeface="Comic Sans MS"/>
                <a:sym typeface="Comic Sans MS"/>
              </a:rPr>
              <a:t>( just water please)</a:t>
            </a:r>
            <a:r>
              <a:rPr lang="en-GB" sz="2380" dirty="0"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  <a:endParaRPr sz="238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91465" lvl="0" indent="-291465" defTabSz="777240">
              <a:lnSpc>
                <a:spcPct val="80000"/>
              </a:lnSpc>
              <a:spcBef>
                <a:spcPts val="500"/>
              </a:spcBef>
              <a:buSzTx/>
              <a:buNone/>
              <a:defRPr sz="1800"/>
            </a:pPr>
            <a:endParaRPr sz="238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91465" lvl="0" indent="-291465" defTabSz="777240">
              <a:lnSpc>
                <a:spcPct val="80000"/>
              </a:lnSpc>
              <a:spcBef>
                <a:spcPts val="500"/>
              </a:spcBef>
              <a:buSzTx/>
              <a:buNone/>
              <a:defRPr sz="1800"/>
            </a:pPr>
            <a:r>
              <a:rPr lang="en-GB" sz="2380" dirty="0">
                <a:latin typeface="Comic Sans MS"/>
                <a:ea typeface="Comic Sans MS"/>
                <a:cs typeface="Comic Sans MS"/>
                <a:sym typeface="Comic Sans MS"/>
              </a:rPr>
              <a:t>PE kit in school on a Monday and home on Thursday evenings.    All children in their PE kits on Fridays for Fit Friday</a:t>
            </a:r>
          </a:p>
        </p:txBody>
      </p:sp>
      <p:pic>
        <p:nvPicPr>
          <p:cNvPr id="43" name="ANd9GcTR7QRMgvgFaoLFG-N9ks8MdFmd5C5bcM5mJ-im_NmqmCW5vG1R.jpg" descr="ANd9GcTR7QRMgvgFaoLFG-N9ks8MdFmd5C5bcM5mJ-im_NmqmCW5vG1R"/>
          <p:cNvPicPr/>
          <p:nvPr/>
        </p:nvPicPr>
        <p:blipFill>
          <a:blip r:embed="rId3"/>
          <a:stretch>
            <a:fillRect/>
          </a:stretch>
        </p:blipFill>
        <p:spPr>
          <a:xfrm>
            <a:off x="7202487" y="267493"/>
            <a:ext cx="1547813" cy="1128714"/>
          </a:xfrm>
          <a:prstGeom prst="rect">
            <a:avLst/>
          </a:prstGeom>
          <a:ln w="12700">
            <a:miter lim="400000"/>
          </a:ln>
        </p:spPr>
      </p:pic>
      <p:pic>
        <p:nvPicPr>
          <p:cNvPr id="44" name="59152.jpg" descr="59152"/>
          <p:cNvPicPr/>
          <p:nvPr/>
        </p:nvPicPr>
        <p:blipFill>
          <a:blip r:embed="rId4"/>
          <a:stretch>
            <a:fillRect/>
          </a:stretch>
        </p:blipFill>
        <p:spPr>
          <a:xfrm>
            <a:off x="2483768" y="5300663"/>
            <a:ext cx="1152526" cy="103663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>
            <a:spLocks noGrp="1"/>
          </p:cNvSpPr>
          <p:nvPr>
            <p:ph type="title" idx="4294967295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Independence </a:t>
            </a:r>
          </a:p>
        </p:txBody>
      </p:sp>
      <p:sp>
        <p:nvSpPr>
          <p:cNvPr id="47" name="Shape 47"/>
          <p:cNvSpPr>
            <a:spLocks noGrp="1"/>
          </p:cNvSpPr>
          <p:nvPr>
            <p:ph type="body" idx="4294967295"/>
          </p:nvPr>
        </p:nvSpPr>
        <p:spPr>
          <a:xfrm>
            <a:off x="3995737" y="1600200"/>
            <a:ext cx="4691063" cy="4525963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defTabSz="841247">
              <a:spcBef>
                <a:spcPts val="500"/>
              </a:spcBef>
              <a:buSzTx/>
              <a:buFont typeface="Arial" panose="020B0604020202020204" pitchFamily="34" charset="0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Pack/ empty own bag</a:t>
            </a:r>
          </a:p>
          <a:p>
            <a:pPr lvl="0" defTabSz="841247">
              <a:spcBef>
                <a:spcPts val="500"/>
              </a:spcBef>
              <a:buSzTx/>
              <a:buFont typeface="Arial" panose="020B0604020202020204" pitchFamily="34" charset="0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Filling own water bottle</a:t>
            </a:r>
          </a:p>
          <a:p>
            <a:pPr lvl="0" defTabSz="841247">
              <a:spcBef>
                <a:spcPts val="500"/>
              </a:spcBef>
              <a:buSzTx/>
              <a:buFont typeface="Arial" panose="020B0604020202020204" pitchFamily="34" charset="0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Take responsibility for letters</a:t>
            </a:r>
          </a:p>
          <a:p>
            <a:pPr defTabSz="841247">
              <a:spcBef>
                <a:spcPts val="500"/>
              </a:spcBef>
              <a:buSzTx/>
              <a:buFont typeface="Arial" panose="020B0604020202020204" pitchFamily="34" charset="0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Taking care of own belongings</a:t>
            </a:r>
          </a:p>
          <a:p>
            <a:pPr lvl="0" defTabSz="841247">
              <a:spcBef>
                <a:spcPts val="500"/>
              </a:spcBef>
              <a:buSzTx/>
              <a:buFont typeface="Arial" panose="020B0604020202020204" pitchFamily="34" charset="0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Labelling own belongings</a:t>
            </a:r>
          </a:p>
          <a:p>
            <a:pPr lvl="0" defTabSz="841247">
              <a:spcBef>
                <a:spcPts val="500"/>
              </a:spcBef>
              <a:buSzTx/>
              <a:buFont typeface="Arial" panose="020B0604020202020204" pitchFamily="34" charset="0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Doing homework without reminders</a:t>
            </a:r>
          </a:p>
          <a:p>
            <a:pPr lvl="0" defTabSz="841247">
              <a:spcBef>
                <a:spcPts val="500"/>
              </a:spcBef>
              <a:buSzTx/>
              <a:buFont typeface="Arial" panose="020B0604020202020204" pitchFamily="34" charset="0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Completing homework tasks independently</a:t>
            </a:r>
            <a:r>
              <a:rPr lang="en-GB" sz="2208" dirty="0">
                <a:latin typeface="Comic Sans MS"/>
                <a:ea typeface="Comic Sans MS"/>
                <a:cs typeface="Comic Sans MS"/>
                <a:sym typeface="Comic Sans MS"/>
              </a:rPr>
              <a:t> – nothing new is set for homework, it is consolidation of class learning</a:t>
            </a:r>
            <a:endParaRPr sz="2208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48" name="Ride-Bike.png" descr="Ride-Bike"/>
          <p:cNvPicPr/>
          <p:nvPr/>
        </p:nvPicPr>
        <p:blipFill>
          <a:blip r:embed="rId2"/>
          <a:stretch>
            <a:fillRect/>
          </a:stretch>
        </p:blipFill>
        <p:spPr>
          <a:xfrm>
            <a:off x="827087" y="1844675"/>
            <a:ext cx="2962276" cy="362902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Shape 50"/>
          <p:cNvSpPr>
            <a:spLocks noGrp="1"/>
          </p:cNvSpPr>
          <p:nvPr>
            <p:ph type="title" idx="4294967295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Pencil Cases</a:t>
            </a:r>
          </a:p>
        </p:txBody>
      </p:sp>
      <p:sp>
        <p:nvSpPr>
          <p:cNvPr id="51" name="Shape 51"/>
          <p:cNvSpPr>
            <a:spLocks noGrp="1"/>
          </p:cNvSpPr>
          <p:nvPr>
            <p:ph type="body" idx="4294967295"/>
          </p:nvPr>
        </p:nvSpPr>
        <p:spPr>
          <a:xfrm>
            <a:off x="468312" y="1268412"/>
            <a:ext cx="8229601" cy="5112916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/>
          <a:p>
            <a:pPr lvl="0">
              <a:lnSpc>
                <a:spcPct val="90000"/>
              </a:lnSpc>
              <a:spcBef>
                <a:spcPts val="500"/>
              </a:spcBef>
              <a:buSzTx/>
              <a:buNone/>
              <a:defRPr sz="1800"/>
            </a:pP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In Year 1, your children do not require a pencil case so please keep these at home. </a:t>
            </a:r>
          </a:p>
        </p:txBody>
      </p:sp>
      <p:pic>
        <p:nvPicPr>
          <p:cNvPr id="52" name="School-Supplies.jpg" descr="School-Supplies"/>
          <p:cNvPicPr/>
          <p:nvPr/>
        </p:nvPicPr>
        <p:blipFill>
          <a:blip r:embed="rId2"/>
          <a:stretch>
            <a:fillRect/>
          </a:stretch>
        </p:blipFill>
        <p:spPr>
          <a:xfrm>
            <a:off x="3687762" y="2987675"/>
            <a:ext cx="3455988" cy="231457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57250"/>
            <a:ext cx="9141714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rtl="0">
              <a:defRPr/>
            </a:pPr>
            <a:endParaRPr lang="en-US" sz="135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956F8D4-A246-7845-BFFE-F5646B8732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2379" y="2163487"/>
            <a:ext cx="2736829" cy="4290947"/>
          </a:xfrm>
        </p:spPr>
        <p:txBody>
          <a:bodyPr vert="horz" lIns="68580" tIns="34290" rIns="68580" bIns="34290" rtlCol="0" anchor="ctr">
            <a:normAutofit/>
          </a:bodyPr>
          <a:lstStyle/>
          <a:p>
            <a:pPr algn="ctr"/>
            <a:r>
              <a:rPr lang="en-US" sz="4050" dirty="0"/>
              <a:t>St Margaret Clitherow School Rules</a:t>
            </a: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220588" y="3454289"/>
            <a:ext cx="4057650" cy="13716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=""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rtl="0">
              <a:defRPr/>
            </a:pPr>
            <a:endParaRPr lang="en-US" sz="1350" kern="1200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7" name="TextBox 4">
            <a:extLst>
              <a:ext uri="{FF2B5EF4-FFF2-40B4-BE49-F238E27FC236}">
                <a16:creationId xmlns:a16="http://schemas.microsoft.com/office/drawing/2014/main" id="{E449EC3F-83D9-0E55-A653-E1DC1E586DAD}"/>
              </a:ext>
            </a:extLst>
          </p:cNvPr>
          <p:cNvGraphicFramePr/>
          <p:nvPr>
            <p:extLst/>
          </p:nvPr>
        </p:nvGraphicFramePr>
        <p:xfrm>
          <a:off x="3486014" y="1337867"/>
          <a:ext cx="5175384" cy="41521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9" name="Picture 8">
            <a:extLst>
              <a:ext uri="{FF2B5EF4-FFF2-40B4-BE49-F238E27FC236}">
                <a16:creationId xmlns:a16="http://schemas.microsoft.com/office/drawing/2014/main" id="{3B757417-0438-0448-8FE4-5C713658B41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3056" y="1337867"/>
            <a:ext cx="1819346" cy="18395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1507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0" name="Rectangle 69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57250"/>
            <a:ext cx="9141714" cy="51435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rtl="0">
              <a:defRPr/>
            </a:pPr>
            <a:endParaRPr lang="en-US" sz="1350" kern="12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8BC907A9-A973-B54C-B4F8-DB3D229B72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370" y="1036155"/>
            <a:ext cx="8263890" cy="1075811"/>
          </a:xfrm>
        </p:spPr>
        <p:txBody>
          <a:bodyPr anchor="b">
            <a:normAutofit/>
          </a:bodyPr>
          <a:lstStyle/>
          <a:p>
            <a:r>
              <a:rPr lang="en-GB" sz="4050" b="1"/>
              <a:t>Success today at SMC!</a:t>
            </a:r>
            <a:endParaRPr lang="en-GB" sz="4050"/>
          </a:p>
        </p:txBody>
      </p:sp>
      <p:sp>
        <p:nvSpPr>
          <p:cNvPr id="72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9370" y="2118408"/>
            <a:ext cx="8229600" cy="13716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=""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rtl="0">
              <a:defRPr/>
            </a:pPr>
            <a:endParaRPr lang="en-US" sz="1350" kern="120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01C9784-0B72-4F4D-9902-82634C8830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820" b="-3"/>
          <a:stretch/>
        </p:blipFill>
        <p:spPr>
          <a:xfrm>
            <a:off x="6081279" y="2404872"/>
            <a:ext cx="2744669" cy="2852928"/>
          </a:xfrm>
          <a:prstGeom prst="rect">
            <a:avLst/>
          </a:prstGeom>
        </p:spPr>
      </p:pic>
      <p:graphicFrame>
        <p:nvGraphicFramePr>
          <p:cNvPr id="6" name="Content Placeholder 3">
            <a:extLst>
              <a:ext uri="{FF2B5EF4-FFF2-40B4-BE49-F238E27FC236}">
                <a16:creationId xmlns:a16="http://schemas.microsoft.com/office/drawing/2014/main" id="{D9748ADE-BEBE-BA82-B43E-202A673F7E26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318052" y="2290870"/>
          <a:ext cx="5763226" cy="34464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1754274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30B1F0-43FC-4009-A760-9F8FAF588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Rewards using Marvellous Me!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7C6231-AF8F-45EE-A11B-9DD6F55E4C4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391539D-AC93-486E-A66C-F9F57F6421C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2262" y="2848558"/>
            <a:ext cx="2393933" cy="239393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247FC10-BC62-4A06-96A5-7AD92722B7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9414" y="3244054"/>
            <a:ext cx="3335769" cy="2045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8960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>
            <a:spLocks noGrp="1"/>
          </p:cNvSpPr>
          <p:nvPr>
            <p:ph type="title"/>
          </p:nvPr>
        </p:nvSpPr>
        <p:spPr>
          <a:xfrm>
            <a:off x="421428" y="692696"/>
            <a:ext cx="8229600" cy="114300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 fontScale="90000"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Bullying</a:t>
            </a:r>
            <a:r>
              <a:rPr lang="en-GB" sz="4400" dirty="0"/>
              <a:t> is never ok and always needs to be addressed</a:t>
            </a:r>
            <a:br>
              <a:rPr lang="en-GB" sz="4400" dirty="0"/>
            </a:br>
            <a:r>
              <a:rPr lang="en-GB" sz="4400" dirty="0"/>
              <a:t>But bullying</a:t>
            </a:r>
            <a:r>
              <a:rPr sz="4400" dirty="0"/>
              <a:t> is not…</a:t>
            </a:r>
          </a:p>
        </p:txBody>
      </p:sp>
      <p:sp>
        <p:nvSpPr>
          <p:cNvPr id="61" name="Shape 61"/>
          <p:cNvSpPr>
            <a:spLocks noGrp="1"/>
          </p:cNvSpPr>
          <p:nvPr>
            <p:ph type="body" idx="1"/>
          </p:nvPr>
        </p:nvSpPr>
        <p:spPr>
          <a:xfrm>
            <a:off x="457200" y="2319955"/>
            <a:ext cx="8229600" cy="4525963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marL="236601" lvl="0" indent="-236601" defTabSz="841247">
              <a:lnSpc>
                <a:spcPct val="9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Not liking someone</a:t>
            </a:r>
          </a:p>
          <a:p>
            <a:pPr marL="236601" lvl="0" indent="-236601" defTabSz="841247">
              <a:lnSpc>
                <a:spcPct val="9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Being excluded</a:t>
            </a:r>
          </a:p>
          <a:p>
            <a:pPr marL="236601" lvl="0" indent="-236601" defTabSz="841247">
              <a:lnSpc>
                <a:spcPct val="9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Accidentally bumping into someone</a:t>
            </a:r>
          </a:p>
          <a:p>
            <a:pPr marL="236601" lvl="0" indent="-236601" defTabSz="841247">
              <a:lnSpc>
                <a:spcPct val="9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Wanting to play a game their way</a:t>
            </a:r>
          </a:p>
          <a:p>
            <a:pPr marL="236601" lvl="0" indent="-236601" defTabSz="841247">
              <a:lnSpc>
                <a:spcPct val="9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A single act of telling a joke about someone</a:t>
            </a:r>
          </a:p>
          <a:p>
            <a:pPr marL="236601" lvl="0" indent="-236601" defTabSz="841247">
              <a:lnSpc>
                <a:spcPct val="9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Arguing</a:t>
            </a:r>
          </a:p>
          <a:p>
            <a:pPr marL="236601" lvl="0" indent="-236601" defTabSz="841247">
              <a:lnSpc>
                <a:spcPct val="9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Isolated incidents of unpleasantness, aggression or meanness</a:t>
            </a:r>
          </a:p>
          <a:p>
            <a:pPr marL="315468" lvl="0" indent="-315468" defTabSz="841247">
              <a:lnSpc>
                <a:spcPct val="90000"/>
              </a:lnSpc>
              <a:buSzTx/>
              <a:buNone/>
              <a:defRPr sz="1800"/>
            </a:pPr>
            <a:endParaRPr sz="2208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315468" lvl="0" indent="-315468" defTabSz="841247">
              <a:lnSpc>
                <a:spcPct val="90000"/>
              </a:lnSpc>
              <a:spcBef>
                <a:spcPts val="500"/>
              </a:spcBef>
              <a:buSzTx/>
              <a:buNone/>
              <a:defRPr sz="1800"/>
            </a:pPr>
            <a:r>
              <a:rPr sz="2208" dirty="0">
                <a:latin typeface="Comic Sans MS"/>
                <a:ea typeface="Comic Sans MS"/>
                <a:cs typeface="Comic Sans MS"/>
                <a:sym typeface="Comic Sans MS"/>
              </a:rPr>
              <a:t>However, all of these would be taken seriously and discussed as a learning point with your children. </a:t>
            </a:r>
          </a:p>
        </p:txBody>
      </p:sp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Shape 63"/>
          <p:cNvSpPr>
            <a:spLocks noGrp="1"/>
          </p:cNvSpPr>
          <p:nvPr>
            <p:ph type="body" idx="1"/>
          </p:nvPr>
        </p:nvSpPr>
        <p:spPr>
          <a:xfrm>
            <a:off x="359568" y="404812"/>
            <a:ext cx="8424863" cy="6048376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 fontScale="77500" lnSpcReduction="20000"/>
          </a:bodyPr>
          <a:lstStyle/>
          <a:p>
            <a:pPr marL="332613" lvl="0" indent="-332613" defTabSz="886968">
              <a:lnSpc>
                <a:spcPct val="150000"/>
              </a:lnSpc>
              <a:spcBef>
                <a:spcPts val="500"/>
              </a:spcBef>
              <a:buSzTx/>
              <a:buNone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There is no legal definition of bullying. However, it’s usually defined as </a:t>
            </a:r>
            <a:r>
              <a:rPr sz="2328" dirty="0" err="1">
                <a:latin typeface="Comic Sans MS"/>
                <a:ea typeface="Comic Sans MS"/>
                <a:cs typeface="Comic Sans MS"/>
                <a:sym typeface="Comic Sans MS"/>
              </a:rPr>
              <a:t>behaviour</a:t>
            </a: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 that is:</a:t>
            </a:r>
          </a:p>
          <a:p>
            <a:pPr marL="249459" lvl="0" indent="-249459" defTabSz="886968">
              <a:lnSpc>
                <a:spcPct val="15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repeated</a:t>
            </a:r>
          </a:p>
          <a:p>
            <a:pPr marL="249459" lvl="0" indent="-249459" defTabSz="886968">
              <a:lnSpc>
                <a:spcPct val="15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intended to hurt someone either physically or emotionally</a:t>
            </a:r>
          </a:p>
          <a:p>
            <a:pPr marL="249459" lvl="0" indent="-249459" defTabSz="886968">
              <a:lnSpc>
                <a:spcPct val="15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often aimed at certain groups, </a:t>
            </a:r>
            <a:r>
              <a:rPr lang="en-GB" sz="2328" dirty="0">
                <a:latin typeface="Comic Sans MS"/>
                <a:ea typeface="Comic Sans MS"/>
                <a:cs typeface="Comic Sans MS"/>
                <a:sym typeface="Comic Sans MS"/>
              </a:rPr>
              <a:t>e.g.</a:t>
            </a: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 because of race, religion, gender or sexual orientation</a:t>
            </a:r>
          </a:p>
          <a:p>
            <a:pPr marL="332613" lvl="0" indent="-332613" defTabSz="886968">
              <a:lnSpc>
                <a:spcPct val="150000"/>
              </a:lnSpc>
              <a:spcBef>
                <a:spcPts val="500"/>
              </a:spcBef>
              <a:buSzTx/>
              <a:buNone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It takes many forms and can include:</a:t>
            </a:r>
          </a:p>
          <a:p>
            <a:pPr marL="249459" lvl="0" indent="-249459" defTabSz="886968">
              <a:lnSpc>
                <a:spcPct val="15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physical assault</a:t>
            </a:r>
          </a:p>
          <a:p>
            <a:pPr marL="249459" lvl="0" indent="-249459" defTabSz="886968">
              <a:lnSpc>
                <a:spcPct val="15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teasing</a:t>
            </a:r>
          </a:p>
          <a:p>
            <a:pPr marL="249459" lvl="0" indent="-249459" defTabSz="886968">
              <a:lnSpc>
                <a:spcPct val="15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making threats</a:t>
            </a:r>
          </a:p>
          <a:p>
            <a:pPr marL="249459" lvl="0" indent="-249459" defTabSz="886968">
              <a:lnSpc>
                <a:spcPct val="15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name calling</a:t>
            </a:r>
          </a:p>
          <a:p>
            <a:pPr marL="249459" lvl="0" indent="-249459" defTabSz="886968">
              <a:lnSpc>
                <a:spcPct val="150000"/>
              </a:lnSpc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cyber bullying - bullying via mobile phone or online (</a:t>
            </a:r>
            <a:r>
              <a:rPr lang="en-GB" sz="2328" dirty="0">
                <a:latin typeface="Comic Sans MS"/>
                <a:ea typeface="Comic Sans MS"/>
                <a:cs typeface="Comic Sans MS"/>
                <a:sym typeface="Comic Sans MS"/>
              </a:rPr>
              <a:t>e.g.</a:t>
            </a: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 email, social networks and instant messenger)</a:t>
            </a:r>
          </a:p>
          <a:p>
            <a:pPr marL="332613" lvl="0" indent="-332613" defTabSz="886968">
              <a:lnSpc>
                <a:spcPct val="150000"/>
              </a:lnSpc>
              <a:buFont typeface="Comic Sans MS"/>
              <a:buChar char="•"/>
              <a:defRPr sz="1800"/>
            </a:pPr>
            <a:endParaRPr sz="2328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332613" lvl="0" indent="-332613" defTabSz="886968">
              <a:lnSpc>
                <a:spcPct val="150000"/>
              </a:lnSpc>
              <a:spcBef>
                <a:spcPts val="500"/>
              </a:spcBef>
              <a:buSzTx/>
              <a:buNone/>
              <a:defRPr sz="1800"/>
            </a:pPr>
            <a:r>
              <a:rPr sz="2328" dirty="0">
                <a:latin typeface="Comic Sans MS"/>
                <a:ea typeface="Comic Sans MS"/>
                <a:cs typeface="Comic Sans MS"/>
                <a:sym typeface="Comic Sans MS"/>
              </a:rPr>
              <a:t>Our anti-bullying policy is on the school website. </a:t>
            </a:r>
          </a:p>
        </p:txBody>
      </p: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Shape 71"/>
          <p:cNvSpPr>
            <a:spLocks noGrp="1"/>
          </p:cNvSpPr>
          <p:nvPr>
            <p:ph type="title" idx="4294967295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Places, partners and groups</a:t>
            </a:r>
          </a:p>
        </p:txBody>
      </p:sp>
      <p:sp>
        <p:nvSpPr>
          <p:cNvPr id="72" name="Shape 72"/>
          <p:cNvSpPr>
            <a:spLocks noGrp="1"/>
          </p:cNvSpPr>
          <p:nvPr>
            <p:ph type="body"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lvl="0" defTabSz="749808">
              <a:lnSpc>
                <a:spcPct val="90000"/>
              </a:lnSpc>
              <a:spcBef>
                <a:spcPts val="600"/>
              </a:spcBef>
              <a:buSzTx/>
              <a:buFont typeface="Arial" panose="020B0604020202020204" pitchFamily="34" charset="0"/>
              <a:buChar char="•"/>
              <a:defRPr sz="1800"/>
            </a:pPr>
            <a:r>
              <a:rPr sz="2624" dirty="0">
                <a:latin typeface="Comic Sans MS"/>
                <a:ea typeface="Comic Sans MS"/>
                <a:cs typeface="Comic Sans MS"/>
                <a:sym typeface="Comic Sans MS"/>
              </a:rPr>
              <a:t>Children will learn independently, in pairs and in groups.</a:t>
            </a:r>
          </a:p>
          <a:p>
            <a:pPr marL="281177" lvl="0" indent="-281177" defTabSz="749808">
              <a:lnSpc>
                <a:spcPct val="90000"/>
              </a:lnSpc>
              <a:spcBef>
                <a:spcPts val="600"/>
              </a:spcBef>
              <a:buSzTx/>
              <a:buNone/>
              <a:defRPr sz="1800"/>
            </a:pPr>
            <a:endParaRPr sz="2624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lvl="0" defTabSz="749808">
              <a:lnSpc>
                <a:spcPct val="90000"/>
              </a:lnSpc>
              <a:spcBef>
                <a:spcPts val="600"/>
              </a:spcBef>
              <a:buSzTx/>
              <a:buFont typeface="Arial" panose="020B0604020202020204" pitchFamily="34" charset="0"/>
              <a:buChar char="•"/>
              <a:defRPr sz="1800"/>
            </a:pPr>
            <a:r>
              <a:rPr sz="2624" dirty="0">
                <a:latin typeface="Comic Sans MS"/>
                <a:ea typeface="Comic Sans MS"/>
                <a:cs typeface="Comic Sans MS"/>
                <a:sym typeface="Comic Sans MS"/>
              </a:rPr>
              <a:t>Children’s places and groups will change regularly, according to learning styles, ability, social groups.</a:t>
            </a:r>
          </a:p>
          <a:p>
            <a:pPr marL="281177" lvl="0" indent="-281177" defTabSz="749808">
              <a:lnSpc>
                <a:spcPct val="90000"/>
              </a:lnSpc>
              <a:spcBef>
                <a:spcPts val="600"/>
              </a:spcBef>
              <a:buSzTx/>
              <a:buNone/>
              <a:defRPr sz="1800"/>
            </a:pPr>
            <a:endParaRPr sz="2624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lvl="0" defTabSz="749808">
              <a:lnSpc>
                <a:spcPct val="90000"/>
              </a:lnSpc>
              <a:spcBef>
                <a:spcPts val="600"/>
              </a:spcBef>
              <a:buSzTx/>
              <a:buFont typeface="Arial" panose="020B0604020202020204" pitchFamily="34" charset="0"/>
              <a:buChar char="•"/>
              <a:defRPr sz="1800"/>
            </a:pPr>
            <a:r>
              <a:rPr sz="2624" dirty="0">
                <a:latin typeface="Comic Sans MS"/>
                <a:ea typeface="Comic Sans MS"/>
                <a:cs typeface="Comic Sans MS"/>
                <a:sym typeface="Comic Sans MS"/>
              </a:rPr>
              <a:t>Children will work in several different groups over the course of a week.</a:t>
            </a:r>
            <a:endParaRPr lang="en-GB" sz="2624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81177" lvl="0" indent="-281177" defTabSz="749808">
              <a:lnSpc>
                <a:spcPct val="90000"/>
              </a:lnSpc>
              <a:spcBef>
                <a:spcPts val="600"/>
              </a:spcBef>
              <a:buSzTx/>
              <a:buNone/>
              <a:defRPr sz="1800"/>
            </a:pPr>
            <a:endParaRPr lang="en-GB" sz="2624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kids-jumping.jpg" descr="kids-jumping"/>
          <p:cNvPicPr/>
          <p:nvPr/>
        </p:nvPicPr>
        <p:blipFill>
          <a:blip r:embed="rId2"/>
          <a:stretch>
            <a:fillRect/>
          </a:stretch>
        </p:blipFill>
        <p:spPr>
          <a:xfrm>
            <a:off x="6444208" y="3846801"/>
            <a:ext cx="2479675" cy="2006601"/>
          </a:xfrm>
          <a:prstGeom prst="rect">
            <a:avLst/>
          </a:prstGeom>
          <a:ln w="12700">
            <a:miter lim="400000"/>
          </a:ln>
        </p:spPr>
      </p:pic>
      <p:sp>
        <p:nvSpPr>
          <p:cNvPr id="75" name="Shape 75"/>
          <p:cNvSpPr>
            <a:spLocks noGrp="1"/>
          </p:cNvSpPr>
          <p:nvPr>
            <p:ph type="title" idx="4294967295"/>
          </p:nvPr>
        </p:nvSpPr>
        <p:spPr>
          <a:xfrm>
            <a:off x="468312" y="260349"/>
            <a:ext cx="8229601" cy="1143002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Progress for every child</a:t>
            </a:r>
          </a:p>
        </p:txBody>
      </p:sp>
      <p:sp>
        <p:nvSpPr>
          <p:cNvPr id="76" name="Shape 76"/>
          <p:cNvSpPr>
            <a:spLocks noGrp="1"/>
          </p:cNvSpPr>
          <p:nvPr>
            <p:ph type="body" idx="4294967295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marL="276034" lvl="0" indent="-276034" defTabSz="841247">
              <a:lnSpc>
                <a:spcPct val="8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576" dirty="0">
                <a:latin typeface="Comic Sans MS"/>
                <a:ea typeface="Comic Sans MS"/>
                <a:cs typeface="Comic Sans MS"/>
                <a:sym typeface="Comic Sans MS"/>
              </a:rPr>
              <a:t>Work aims to be at correct level of challenge  for each child</a:t>
            </a:r>
          </a:p>
          <a:p>
            <a:pPr marL="276034" lvl="0" indent="-276034" defTabSz="841247">
              <a:lnSpc>
                <a:spcPct val="8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lang="en-GB" sz="2576" dirty="0">
                <a:latin typeface="Comic Sans MS"/>
                <a:ea typeface="Comic Sans MS"/>
                <a:cs typeface="Comic Sans MS"/>
                <a:sym typeface="Comic Sans MS"/>
              </a:rPr>
              <a:t>T</a:t>
            </a:r>
            <a:r>
              <a:rPr sz="2576" dirty="0">
                <a:latin typeface="Comic Sans MS"/>
                <a:ea typeface="Comic Sans MS"/>
                <a:cs typeface="Comic Sans MS"/>
                <a:sym typeface="Comic Sans MS"/>
              </a:rPr>
              <a:t>A, SENCo or Class Teacher guided sessions</a:t>
            </a:r>
          </a:p>
          <a:p>
            <a:pPr marL="276034" lvl="0" indent="-276034" defTabSz="841247">
              <a:lnSpc>
                <a:spcPct val="8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576" dirty="0">
                <a:latin typeface="Comic Sans MS"/>
                <a:ea typeface="Comic Sans MS"/>
                <a:cs typeface="Comic Sans MS"/>
                <a:sym typeface="Comic Sans MS"/>
              </a:rPr>
              <a:t>Additional support or challenge</a:t>
            </a:r>
          </a:p>
          <a:p>
            <a:pPr marL="276034" lvl="0" indent="-276034" defTabSz="841247">
              <a:lnSpc>
                <a:spcPct val="8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576" dirty="0">
                <a:latin typeface="Comic Sans MS"/>
                <a:ea typeface="Comic Sans MS"/>
                <a:cs typeface="Comic Sans MS"/>
                <a:sym typeface="Comic Sans MS"/>
              </a:rPr>
              <a:t>Learning with others at similar level</a:t>
            </a:r>
          </a:p>
          <a:p>
            <a:pPr marL="276034" lvl="0" indent="-276034" defTabSz="841247">
              <a:lnSpc>
                <a:spcPct val="8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576" dirty="0">
                <a:latin typeface="Comic Sans MS"/>
                <a:ea typeface="Comic Sans MS"/>
                <a:cs typeface="Comic Sans MS"/>
                <a:sym typeface="Comic Sans MS"/>
              </a:rPr>
              <a:t>Learning with others at different levels</a:t>
            </a:r>
          </a:p>
          <a:p>
            <a:pPr marL="276034" lvl="0" indent="-276034" defTabSz="841247">
              <a:lnSpc>
                <a:spcPct val="8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576" dirty="0">
                <a:latin typeface="Comic Sans MS"/>
                <a:ea typeface="Comic Sans MS"/>
                <a:cs typeface="Comic Sans MS"/>
                <a:sym typeface="Comic Sans MS"/>
              </a:rPr>
              <a:t>Paired work</a:t>
            </a:r>
          </a:p>
          <a:p>
            <a:pPr marL="276034" lvl="0" indent="-276034" defTabSz="841247">
              <a:lnSpc>
                <a:spcPct val="8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576" dirty="0">
                <a:latin typeface="Comic Sans MS"/>
                <a:ea typeface="Comic Sans MS"/>
                <a:cs typeface="Comic Sans MS"/>
                <a:sym typeface="Comic Sans MS"/>
              </a:rPr>
              <a:t>Same task, different expectations</a:t>
            </a:r>
          </a:p>
          <a:p>
            <a:pPr marL="276034" lvl="0" indent="-276034" defTabSz="841247">
              <a:lnSpc>
                <a:spcPct val="8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576" dirty="0">
                <a:latin typeface="Comic Sans MS"/>
                <a:ea typeface="Comic Sans MS"/>
                <a:cs typeface="Comic Sans MS"/>
                <a:sym typeface="Comic Sans MS"/>
              </a:rPr>
              <a:t>Same objective, different task</a:t>
            </a:r>
          </a:p>
          <a:p>
            <a:pPr marL="276034" lvl="0" indent="-276034" defTabSz="841247">
              <a:lnSpc>
                <a:spcPct val="8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576" dirty="0">
                <a:latin typeface="Comic Sans MS"/>
                <a:ea typeface="Comic Sans MS"/>
                <a:cs typeface="Comic Sans MS"/>
                <a:sym typeface="Comic Sans MS"/>
              </a:rPr>
              <a:t>Different objective, different task</a:t>
            </a:r>
          </a:p>
        </p:txBody>
      </p:sp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>
            <a:spLocks noGrp="1"/>
          </p:cNvSpPr>
          <p:nvPr>
            <p:ph type="title" idx="4294967295"/>
          </p:nvPr>
        </p:nvSpPr>
        <p:spPr>
          <a:xfrm>
            <a:off x="467544" y="0"/>
            <a:ext cx="8229600" cy="114300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Expected </a:t>
            </a:r>
            <a:r>
              <a:rPr sz="4400" dirty="0" err="1"/>
              <a:t>Progre</a:t>
            </a:r>
            <a:r>
              <a:rPr lang="en-GB" sz="4400" dirty="0"/>
              <a:t>ss in Year 1</a:t>
            </a:r>
            <a:endParaRPr sz="4400" dirty="0"/>
          </a:p>
        </p:txBody>
      </p:sp>
      <p:sp>
        <p:nvSpPr>
          <p:cNvPr id="79" name="Shape 79"/>
          <p:cNvSpPr>
            <a:spLocks noGrp="1"/>
          </p:cNvSpPr>
          <p:nvPr>
            <p:ph type="body" idx="4294967295"/>
          </p:nvPr>
        </p:nvSpPr>
        <p:spPr>
          <a:xfrm>
            <a:off x="323528" y="1340768"/>
            <a:ext cx="8229601" cy="4525963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Autofit/>
          </a:bodyPr>
          <a:lstStyle/>
          <a:p>
            <a:pPr marL="270890" lvl="0" indent="-270890" defTabSz="722376">
              <a:lnSpc>
                <a:spcPct val="80000"/>
              </a:lnSpc>
              <a:spcBef>
                <a:spcPts val="400"/>
              </a:spcBef>
              <a:buSzTx/>
              <a:buNone/>
              <a:defRPr sz="1800"/>
            </a:pPr>
            <a:r>
              <a:rPr lang="en-GB" sz="2500" dirty="0">
                <a:latin typeface="Comic Sans MS"/>
                <a:ea typeface="Comic Sans MS"/>
                <a:cs typeface="Comic Sans MS"/>
                <a:sym typeface="Comic Sans MS"/>
              </a:rPr>
              <a:t>   </a:t>
            </a:r>
          </a:p>
          <a:p>
            <a:pPr marL="270890" lvl="0" indent="-270890" defTabSz="722376">
              <a:lnSpc>
                <a:spcPct val="80000"/>
              </a:lnSpc>
              <a:spcBef>
                <a:spcPts val="400"/>
              </a:spcBef>
              <a:buSzTx/>
              <a:buNone/>
              <a:defRPr sz="1800"/>
            </a:pPr>
            <a:r>
              <a:rPr sz="2500" dirty="0">
                <a:latin typeface="Comic Sans MS"/>
                <a:ea typeface="Comic Sans MS"/>
                <a:cs typeface="Comic Sans MS"/>
                <a:sym typeface="Comic Sans MS"/>
              </a:rPr>
              <a:t>Milestones have been set in order to ensure sufficient progress throughout the year. </a:t>
            </a:r>
          </a:p>
          <a:p>
            <a:pPr marL="270890" lvl="0" indent="-270890" defTabSz="722376">
              <a:lnSpc>
                <a:spcPct val="80000"/>
              </a:lnSpc>
              <a:spcBef>
                <a:spcPts val="600"/>
              </a:spcBef>
              <a:buSzTx/>
              <a:buNone/>
              <a:defRPr sz="1800"/>
            </a:pPr>
            <a:endParaRPr sz="25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70890" lvl="0" indent="-270890" defTabSz="722376">
              <a:lnSpc>
                <a:spcPct val="80000"/>
              </a:lnSpc>
              <a:spcBef>
                <a:spcPts val="400"/>
              </a:spcBef>
              <a:buSzTx/>
              <a:buNone/>
              <a:defRPr sz="1800"/>
            </a:pPr>
            <a:r>
              <a:rPr lang="en-GB" sz="2500" dirty="0">
                <a:latin typeface="Comic Sans MS"/>
                <a:ea typeface="Comic Sans MS"/>
                <a:cs typeface="Comic Sans MS"/>
                <a:sym typeface="Comic Sans MS"/>
              </a:rPr>
              <a:t>   </a:t>
            </a:r>
            <a:r>
              <a:rPr sz="2500" dirty="0">
                <a:latin typeface="Comic Sans MS"/>
                <a:ea typeface="Comic Sans MS"/>
                <a:cs typeface="Comic Sans MS"/>
                <a:sym typeface="Comic Sans MS"/>
              </a:rPr>
              <a:t>Children making a slower rate of progress or who are at risk of not meeting their personal target  are monitored closely, with various booster sessions and personalised tasks. </a:t>
            </a:r>
          </a:p>
          <a:p>
            <a:pPr marL="270890" lvl="0" indent="-270890" defTabSz="722376">
              <a:lnSpc>
                <a:spcPct val="80000"/>
              </a:lnSpc>
              <a:spcBef>
                <a:spcPts val="600"/>
              </a:spcBef>
              <a:buSzTx/>
              <a:buNone/>
              <a:defRPr sz="1800"/>
            </a:pPr>
            <a:endParaRPr sz="25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70890" lvl="0" indent="-270890" defTabSz="722376">
              <a:lnSpc>
                <a:spcPct val="80000"/>
              </a:lnSpc>
              <a:spcBef>
                <a:spcPts val="400"/>
              </a:spcBef>
              <a:buSzTx/>
              <a:buNone/>
              <a:defRPr sz="1800"/>
            </a:pPr>
            <a:r>
              <a:rPr lang="en-GB" sz="2500" dirty="0">
                <a:latin typeface="Comic Sans MS"/>
                <a:ea typeface="Comic Sans MS"/>
                <a:cs typeface="Comic Sans MS"/>
                <a:sym typeface="Comic Sans MS"/>
              </a:rPr>
              <a:t>  </a:t>
            </a:r>
            <a:r>
              <a:rPr sz="2500" dirty="0">
                <a:latin typeface="Comic Sans MS"/>
                <a:ea typeface="Comic Sans MS"/>
                <a:cs typeface="Comic Sans MS"/>
                <a:sym typeface="Comic Sans MS"/>
              </a:rPr>
              <a:t>Children who are making accelerated progress are given  opportunities to complete tasks which reflect their ability, with support as needed. </a:t>
            </a:r>
          </a:p>
        </p:txBody>
      </p:sp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>
            <a:spLocks noGrp="1"/>
          </p:cNvSpPr>
          <p:nvPr>
            <p:ph type="title" idx="4294967295"/>
          </p:nvPr>
        </p:nvSpPr>
        <p:spPr>
          <a:xfrm>
            <a:off x="468312" y="188912"/>
            <a:ext cx="8229601" cy="114300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>
              <a:defRPr b="1" u="sng"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 b="0" u="none"/>
            </a:pPr>
            <a:r>
              <a:rPr sz="4400" b="1" u="sng" dirty="0"/>
              <a:t>Topics in Year</a:t>
            </a:r>
            <a:r>
              <a:rPr lang="en-GB" sz="4400" b="1" u="sng" dirty="0"/>
              <a:t> 1</a:t>
            </a:r>
            <a:endParaRPr sz="4400" b="1" u="sng" dirty="0"/>
          </a:p>
        </p:txBody>
      </p:sp>
      <p:sp>
        <p:nvSpPr>
          <p:cNvPr id="89" name="Shape 89"/>
          <p:cNvSpPr>
            <a:spLocks noGrp="1"/>
          </p:cNvSpPr>
          <p:nvPr>
            <p:ph type="body" idx="4294967295"/>
          </p:nvPr>
        </p:nvSpPr>
        <p:spPr>
          <a:xfrm>
            <a:off x="457200" y="1255712"/>
            <a:ext cx="8229600" cy="4525963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marL="284606" lvl="0" indent="-284606" algn="ctr" defTabSz="758951">
              <a:spcBef>
                <a:spcPts val="600"/>
              </a:spcBef>
              <a:buSzTx/>
              <a:buNone/>
              <a:defRPr sz="1800"/>
            </a:pPr>
            <a:r>
              <a:rPr lang="en-GB" sz="2656" dirty="0">
                <a:latin typeface="Comic Sans MS"/>
                <a:ea typeface="Comic Sans MS"/>
                <a:cs typeface="Comic Sans MS"/>
                <a:sym typeface="Comic Sans MS"/>
              </a:rPr>
              <a:t>Animals </a:t>
            </a:r>
          </a:p>
          <a:p>
            <a:pPr marL="284606" lvl="0" indent="-284606" algn="ctr" defTabSz="758951">
              <a:spcBef>
                <a:spcPts val="600"/>
              </a:spcBef>
              <a:buSzTx/>
              <a:buNone/>
              <a:defRPr sz="1800"/>
            </a:pPr>
            <a:r>
              <a:rPr lang="en-GB" sz="2656" dirty="0">
                <a:latin typeface="Comic Sans MS"/>
                <a:ea typeface="Comic Sans MS"/>
                <a:cs typeface="Comic Sans MS"/>
                <a:sym typeface="Comic Sans MS"/>
              </a:rPr>
              <a:t>Changes in toys</a:t>
            </a:r>
          </a:p>
          <a:p>
            <a:pPr marL="284606" lvl="0" indent="-284606" algn="ctr" defTabSz="758951">
              <a:spcBef>
                <a:spcPts val="600"/>
              </a:spcBef>
              <a:buSzTx/>
              <a:buNone/>
              <a:defRPr sz="1800"/>
            </a:pPr>
            <a:r>
              <a:rPr lang="en-GB" sz="2656" dirty="0">
                <a:latin typeface="Comic Sans MS"/>
                <a:ea typeface="Comic Sans MS"/>
                <a:cs typeface="Comic Sans MS"/>
                <a:sym typeface="Comic Sans MS"/>
              </a:rPr>
              <a:t>Lego Builders </a:t>
            </a:r>
          </a:p>
          <a:p>
            <a:pPr marL="284606" lvl="0" indent="-284606" algn="ctr" defTabSz="758951">
              <a:spcBef>
                <a:spcPts val="600"/>
              </a:spcBef>
              <a:buSzTx/>
              <a:buNone/>
              <a:defRPr sz="1800"/>
            </a:pPr>
            <a:r>
              <a:rPr lang="en-GB" sz="2656" dirty="0">
                <a:latin typeface="Comic Sans MS"/>
                <a:ea typeface="Comic Sans MS"/>
                <a:cs typeface="Comic Sans MS"/>
                <a:sym typeface="Comic Sans MS"/>
              </a:rPr>
              <a:t>Sculptures </a:t>
            </a:r>
          </a:p>
          <a:p>
            <a:pPr marL="284606" lvl="0" indent="-284606" algn="ctr" defTabSz="758951">
              <a:spcBef>
                <a:spcPts val="600"/>
              </a:spcBef>
              <a:buSzTx/>
              <a:buNone/>
              <a:defRPr sz="1800"/>
            </a:pPr>
            <a:r>
              <a:rPr lang="en-GB" sz="2656" dirty="0">
                <a:latin typeface="Comic Sans MS"/>
                <a:ea typeface="Comic Sans MS"/>
                <a:cs typeface="Comic Sans MS"/>
                <a:sym typeface="Comic Sans MS"/>
              </a:rPr>
              <a:t>Animated story books</a:t>
            </a:r>
          </a:p>
          <a:p>
            <a:pPr marL="284606" lvl="0" indent="-284606" algn="ctr" defTabSz="758951">
              <a:spcBef>
                <a:spcPts val="600"/>
              </a:spcBef>
              <a:buSzTx/>
              <a:buNone/>
              <a:defRPr sz="1800"/>
            </a:pPr>
            <a:r>
              <a:rPr lang="en-GB" sz="2656" dirty="0">
                <a:latin typeface="Comic Sans MS"/>
                <a:ea typeface="Comic Sans MS"/>
                <a:cs typeface="Comic Sans MS"/>
                <a:sym typeface="Comic Sans MS"/>
              </a:rPr>
              <a:t>Maze explorers</a:t>
            </a:r>
          </a:p>
          <a:p>
            <a:pPr marL="284606" lvl="0" indent="-284606" algn="ctr" defTabSz="758951">
              <a:spcBef>
                <a:spcPts val="600"/>
              </a:spcBef>
              <a:buSzTx/>
              <a:buNone/>
              <a:defRPr sz="1800"/>
            </a:pPr>
            <a:r>
              <a:rPr lang="en-GB" sz="2656" dirty="0">
                <a:latin typeface="Comic Sans MS"/>
                <a:ea typeface="Comic Sans MS"/>
                <a:cs typeface="Comic Sans MS"/>
                <a:sym typeface="Comic Sans MS"/>
              </a:rPr>
              <a:t>Habitats</a:t>
            </a:r>
          </a:p>
          <a:p>
            <a:pPr marL="284606" lvl="0" indent="-284606" algn="ctr" defTabSz="758951">
              <a:spcBef>
                <a:spcPts val="600"/>
              </a:spcBef>
              <a:buSzTx/>
              <a:buNone/>
              <a:defRPr sz="1800"/>
            </a:pPr>
            <a:r>
              <a:rPr lang="en-GB" sz="2656" dirty="0">
                <a:latin typeface="Comic Sans MS"/>
                <a:ea typeface="Comic Sans MS"/>
                <a:cs typeface="Comic Sans MS"/>
                <a:sym typeface="Comic Sans MS"/>
              </a:rPr>
              <a:t>Materials</a:t>
            </a:r>
          </a:p>
          <a:p>
            <a:pPr marL="284606" lvl="0" indent="-284606" algn="ctr" defTabSz="758951">
              <a:spcBef>
                <a:spcPts val="600"/>
              </a:spcBef>
              <a:buSzTx/>
              <a:buNone/>
              <a:defRPr sz="1800"/>
            </a:pPr>
            <a:r>
              <a:rPr lang="en-GB" sz="2656" dirty="0">
                <a:latin typeface="Comic Sans MS"/>
                <a:ea typeface="Comic Sans MS"/>
                <a:cs typeface="Comic Sans MS"/>
                <a:sym typeface="Comic Sans MS"/>
              </a:rPr>
              <a:t>Plants</a:t>
            </a:r>
          </a:p>
        </p:txBody>
      </p:sp>
      <p:sp>
        <p:nvSpPr>
          <p:cNvPr id="4" name="AutoShape 2" descr="Image result for flight">
            <a:extLst>
              <a:ext uri="{FF2B5EF4-FFF2-40B4-BE49-F238E27FC236}">
                <a16:creationId xmlns:a16="http://schemas.microsoft.com/office/drawing/2014/main" id="{82B10187-5957-4656-8E99-16C38614988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314700" y="2586038"/>
            <a:ext cx="2514600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sp>
        <p:nvSpPr>
          <p:cNvPr id="5" name="AutoShape 4" descr="Image result for flight">
            <a:extLst>
              <a:ext uri="{FF2B5EF4-FFF2-40B4-BE49-F238E27FC236}">
                <a16:creationId xmlns:a16="http://schemas.microsoft.com/office/drawing/2014/main" id="{7BA527B7-EB94-44DB-89D0-6AA639684568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467100" y="2738438"/>
            <a:ext cx="2514600" cy="1685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dirty="0"/>
          </a:p>
        </p:txBody>
      </p:sp>
      <p:pic>
        <p:nvPicPr>
          <p:cNvPr id="1028" name="Picture 4" descr="30+ Endangered Animals We May Soon Lose Forever - Endangered Species Around  the World">
            <a:extLst>
              <a:ext uri="{FF2B5EF4-FFF2-40B4-BE49-F238E27FC236}">
                <a16:creationId xmlns:a16="http://schemas.microsoft.com/office/drawing/2014/main" id="{589196D0-4DFC-4B1B-965B-8CFAC9F075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838" y="3423349"/>
            <a:ext cx="2141984" cy="3212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6" descr="Healing through colours - Times of India">
            <a:extLst>
              <a:ext uri="{FF2B5EF4-FFF2-40B4-BE49-F238E27FC236}">
                <a16:creationId xmlns:a16="http://schemas.microsoft.com/office/drawing/2014/main" id="{89AB745A-000B-4DD1-8C8D-AFA703571A2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6" name="Picture 2" descr="How to Make Beautiful Air Dried Clay Leaves • Craft Invaders">
            <a:extLst>
              <a:ext uri="{FF2B5EF4-FFF2-40B4-BE49-F238E27FC236}">
                <a16:creationId xmlns:a16="http://schemas.microsoft.com/office/drawing/2014/main" id="{8A6FCEA8-3EC8-44A9-9D5E-5B67B03594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4800" y="1255712"/>
            <a:ext cx="2314575" cy="1971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To be confirmed</a:t>
            </a:r>
          </a:p>
          <a:p>
            <a:r>
              <a:rPr lang="en-GB" dirty="0"/>
              <a:t>£20 - £30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Trips</a:t>
            </a:r>
          </a:p>
        </p:txBody>
      </p:sp>
    </p:spTree>
    <p:extLst>
      <p:ext uri="{BB962C8B-B14F-4D97-AF65-F5344CB8AC3E}">
        <p14:creationId xmlns:p14="http://schemas.microsoft.com/office/powerpoint/2010/main" val="41630018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Shape 93"/>
          <p:cNvSpPr>
            <a:spLocks noGrp="1"/>
          </p:cNvSpPr>
          <p:nvPr>
            <p:ph type="title" idx="4294967295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Handwriting</a:t>
            </a:r>
          </a:p>
        </p:txBody>
      </p:sp>
      <p:sp>
        <p:nvSpPr>
          <p:cNvPr id="94" name="Shape 94"/>
          <p:cNvSpPr>
            <a:spLocks noGrp="1"/>
          </p:cNvSpPr>
          <p:nvPr>
            <p:ph type="body" idx="4294967295"/>
          </p:nvPr>
        </p:nvSpPr>
        <p:spPr>
          <a:xfrm>
            <a:off x="468312" y="1628775"/>
            <a:ext cx="8229601" cy="4525963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marL="300037" lvl="0" indent="-300037">
              <a:spcBef>
                <a:spcPts val="600"/>
              </a:spcBef>
              <a:buFont typeface="Comic Sans MS"/>
              <a:buChar char="•"/>
              <a:defRPr sz="1800"/>
            </a:pPr>
            <a:r>
              <a:rPr lang="en-GB" sz="2800" dirty="0">
                <a:latin typeface="Comic Sans MS"/>
                <a:ea typeface="Comic Sans MS"/>
                <a:cs typeface="Comic Sans MS"/>
                <a:sym typeface="Comic Sans MS"/>
              </a:rPr>
              <a:t>H</a:t>
            </a:r>
            <a:r>
              <a:rPr sz="2800" dirty="0" err="1">
                <a:latin typeface="Comic Sans MS"/>
                <a:ea typeface="Comic Sans MS"/>
                <a:cs typeface="Comic Sans MS"/>
                <a:sym typeface="Comic Sans MS"/>
              </a:rPr>
              <a:t>andwriting</a:t>
            </a:r>
            <a:r>
              <a:rPr sz="2800" dirty="0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-GB" sz="2800" dirty="0">
                <a:latin typeface="Comic Sans MS"/>
                <a:ea typeface="Comic Sans MS"/>
                <a:cs typeface="Comic Sans MS"/>
                <a:sym typeface="Comic Sans MS"/>
              </a:rPr>
              <a:t>does not need to be</a:t>
            </a:r>
            <a:r>
              <a:rPr sz="2800" dirty="0">
                <a:latin typeface="Comic Sans MS"/>
                <a:ea typeface="Comic Sans MS"/>
                <a:cs typeface="Comic Sans MS"/>
                <a:sym typeface="Comic Sans MS"/>
              </a:rPr>
              <a:t> joined </a:t>
            </a:r>
            <a:r>
              <a:rPr lang="en-GB" sz="2800" dirty="0">
                <a:latin typeface="Comic Sans MS"/>
                <a:ea typeface="Comic Sans MS"/>
                <a:cs typeface="Comic Sans MS"/>
                <a:sym typeface="Comic Sans MS"/>
              </a:rPr>
              <a:t>in Year 1. </a:t>
            </a:r>
          </a:p>
          <a:p>
            <a:pPr marL="300037" lvl="0" indent="-300037"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800" dirty="0">
                <a:latin typeface="Comic Sans MS"/>
                <a:ea typeface="Comic Sans MS"/>
                <a:cs typeface="Comic Sans MS"/>
                <a:sym typeface="Comic Sans MS"/>
              </a:rPr>
              <a:t>We </a:t>
            </a:r>
            <a:r>
              <a:rPr sz="2800" dirty="0" err="1">
                <a:latin typeface="Comic Sans MS"/>
                <a:ea typeface="Comic Sans MS"/>
                <a:cs typeface="Comic Sans MS"/>
                <a:sym typeface="Comic Sans MS"/>
              </a:rPr>
              <a:t>practi</a:t>
            </a:r>
            <a:r>
              <a:rPr lang="en-GB" sz="2800" dirty="0">
                <a:latin typeface="Comic Sans MS"/>
                <a:ea typeface="Comic Sans MS"/>
                <a:cs typeface="Comic Sans MS"/>
                <a:sym typeface="Comic Sans MS"/>
              </a:rPr>
              <a:t>s</a:t>
            </a:r>
            <a:r>
              <a:rPr sz="2800" dirty="0">
                <a:latin typeface="Comic Sans MS"/>
                <a:ea typeface="Comic Sans MS"/>
                <a:cs typeface="Comic Sans MS"/>
                <a:sym typeface="Comic Sans MS"/>
              </a:rPr>
              <a:t>e regularly in school </a:t>
            </a:r>
            <a:r>
              <a:rPr lang="en-GB" sz="2800" dirty="0"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</a:p>
          <a:p>
            <a:pPr marL="300037" lvl="0" indent="-300037"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800" dirty="0">
                <a:latin typeface="Comic Sans MS"/>
                <a:ea typeface="Comic Sans MS"/>
                <a:cs typeface="Comic Sans MS"/>
                <a:sym typeface="Comic Sans MS"/>
              </a:rPr>
              <a:t>Please encourage your child to </a:t>
            </a:r>
            <a:r>
              <a:rPr lang="en-GB" sz="2800" dirty="0">
                <a:latin typeface="Comic Sans MS"/>
                <a:ea typeface="Comic Sans MS"/>
                <a:cs typeface="Comic Sans MS"/>
                <a:sym typeface="Comic Sans MS"/>
              </a:rPr>
              <a:t>show their best handwriting when completing homework.</a:t>
            </a:r>
          </a:p>
          <a:p>
            <a:pPr marL="0" lvl="0" indent="0">
              <a:spcBef>
                <a:spcPts val="600"/>
              </a:spcBef>
              <a:buNone/>
              <a:defRPr sz="1800"/>
            </a:pPr>
            <a:endParaRPr lang="en-GB" sz="28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95" name="AboutHandwriting09_S.jpg" descr="AboutHandwriting09_S"/>
          <p:cNvPicPr/>
          <p:nvPr/>
        </p:nvPicPr>
        <p:blipFill>
          <a:blip r:embed="rId2"/>
          <a:stretch>
            <a:fillRect/>
          </a:stretch>
        </p:blipFill>
        <p:spPr>
          <a:xfrm>
            <a:off x="6372225" y="115887"/>
            <a:ext cx="2362200" cy="1571626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>
            <a:spLocks noGrp="1"/>
          </p:cNvSpPr>
          <p:nvPr>
            <p:ph type="title" idx="4294967295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lang="en-GB" sz="4400" dirty="0"/>
              <a:t>Phonics</a:t>
            </a:r>
            <a:endParaRPr sz="4400" dirty="0"/>
          </a:p>
        </p:txBody>
      </p:sp>
      <p:sp>
        <p:nvSpPr>
          <p:cNvPr id="98" name="Shape 98"/>
          <p:cNvSpPr>
            <a:spLocks noGrp="1"/>
          </p:cNvSpPr>
          <p:nvPr>
            <p:ph type="body" idx="4294967295"/>
          </p:nvPr>
        </p:nvSpPr>
        <p:spPr>
          <a:xfrm>
            <a:off x="250825" y="1196975"/>
            <a:ext cx="8785225" cy="4525963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marL="291465" lvl="0" indent="-291465" defTabSz="777240">
              <a:lnSpc>
                <a:spcPct val="90000"/>
              </a:lnSpc>
              <a:spcBef>
                <a:spcPts val="600"/>
              </a:spcBef>
              <a:buSzTx/>
              <a:buNone/>
              <a:defRPr sz="1800"/>
            </a:pPr>
            <a:endParaRPr sz="204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lvl="0" defTabSz="777240">
              <a:lnSpc>
                <a:spcPct val="90000"/>
              </a:lnSpc>
              <a:spcBef>
                <a:spcPts val="400"/>
              </a:spcBef>
              <a:buSzTx/>
              <a:buFontTx/>
              <a:buChar char="-"/>
              <a:defRPr sz="1800"/>
            </a:pP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Little </a:t>
            </a:r>
            <a:r>
              <a:rPr lang="en-GB" sz="2400" dirty="0" err="1">
                <a:latin typeface="Comic Sans MS"/>
                <a:ea typeface="Comic Sans MS"/>
                <a:cs typeface="Comic Sans MS"/>
                <a:sym typeface="Comic Sans MS"/>
              </a:rPr>
              <a:t>wandle</a:t>
            </a:r>
            <a:endParaRPr lang="en-GB" sz="240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lvl="0" defTabSz="777240">
              <a:lnSpc>
                <a:spcPct val="90000"/>
              </a:lnSpc>
              <a:spcBef>
                <a:spcPts val="400"/>
              </a:spcBef>
              <a:buSzTx/>
              <a:buFontTx/>
              <a:buChar char="-"/>
              <a:defRPr sz="1800"/>
            </a:pP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Books that are matched to what your child can read already</a:t>
            </a:r>
          </a:p>
          <a:p>
            <a:pPr lvl="0" defTabSz="777240">
              <a:lnSpc>
                <a:spcPct val="90000"/>
              </a:lnSpc>
              <a:spcBef>
                <a:spcPts val="400"/>
              </a:spcBef>
              <a:buSzTx/>
              <a:buFontTx/>
              <a:buChar char="-"/>
              <a:defRPr sz="1800"/>
            </a:pP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Phonics screening in June </a:t>
            </a:r>
          </a:p>
          <a:p>
            <a:pPr lvl="0" defTabSz="777240">
              <a:lnSpc>
                <a:spcPct val="90000"/>
              </a:lnSpc>
              <a:spcBef>
                <a:spcPts val="400"/>
              </a:spcBef>
              <a:buSzTx/>
              <a:buFontTx/>
              <a:buChar char="-"/>
              <a:defRPr sz="1800"/>
            </a:pP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Encourage children to use pure sounds when reading/writing at home.</a:t>
            </a:r>
          </a:p>
          <a:p>
            <a:pPr lvl="0" defTabSz="777240">
              <a:lnSpc>
                <a:spcPct val="90000"/>
              </a:lnSpc>
              <a:spcBef>
                <a:spcPts val="400"/>
              </a:spcBef>
              <a:buSzTx/>
              <a:buFontTx/>
              <a:buChar char="-"/>
              <a:defRPr sz="1800"/>
            </a:pP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Our handwriting scheme links to little </a:t>
            </a:r>
            <a:r>
              <a:rPr lang="en-GB" sz="2400" dirty="0" err="1">
                <a:latin typeface="Comic Sans MS"/>
                <a:ea typeface="Comic Sans MS"/>
                <a:cs typeface="Comic Sans MS"/>
                <a:sym typeface="Comic Sans MS"/>
              </a:rPr>
              <a:t>wandle</a:t>
            </a: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 in KS1</a:t>
            </a:r>
          </a:p>
          <a:p>
            <a:pPr lvl="0" defTabSz="777240">
              <a:lnSpc>
                <a:spcPct val="90000"/>
              </a:lnSpc>
              <a:spcBef>
                <a:spcPts val="400"/>
              </a:spcBef>
              <a:buSzTx/>
              <a:buFontTx/>
              <a:buChar char="-"/>
              <a:defRPr sz="1800"/>
            </a:pP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Use </a:t>
            </a:r>
            <a:r>
              <a:rPr lang="en-GB" sz="2400" dirty="0" err="1">
                <a:latin typeface="Comic Sans MS"/>
                <a:ea typeface="Comic Sans MS"/>
                <a:cs typeface="Comic Sans MS"/>
                <a:sym typeface="Comic Sans MS"/>
              </a:rPr>
              <a:t>soundmats</a:t>
            </a: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 with children if writing at home. </a:t>
            </a:r>
          </a:p>
        </p:txBody>
      </p:sp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Shape 97"/>
          <p:cNvSpPr>
            <a:spLocks noGrp="1"/>
          </p:cNvSpPr>
          <p:nvPr>
            <p:ph type="title" idx="4294967295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Reading</a:t>
            </a:r>
          </a:p>
        </p:txBody>
      </p:sp>
      <p:sp>
        <p:nvSpPr>
          <p:cNvPr id="98" name="Shape 98"/>
          <p:cNvSpPr>
            <a:spLocks noGrp="1"/>
          </p:cNvSpPr>
          <p:nvPr>
            <p:ph type="body" idx="4294967295"/>
          </p:nvPr>
        </p:nvSpPr>
        <p:spPr>
          <a:xfrm>
            <a:off x="250825" y="1196975"/>
            <a:ext cx="8785225" cy="4525963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 fontScale="92500" lnSpcReduction="20000"/>
          </a:bodyPr>
          <a:lstStyle/>
          <a:p>
            <a:pPr marL="291465" lvl="0" indent="-291465" defTabSz="777240">
              <a:lnSpc>
                <a:spcPct val="90000"/>
              </a:lnSpc>
              <a:spcBef>
                <a:spcPts val="600"/>
              </a:spcBef>
              <a:buSzTx/>
              <a:buNone/>
              <a:defRPr sz="1800"/>
            </a:pPr>
            <a:endParaRPr sz="204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91465" lvl="0" indent="-291465" defTabSz="777240">
              <a:lnSpc>
                <a:spcPct val="90000"/>
              </a:lnSpc>
              <a:spcBef>
                <a:spcPts val="400"/>
              </a:spcBef>
              <a:buSzTx/>
              <a:buNone/>
              <a:defRPr sz="1800"/>
            </a:pPr>
            <a:r>
              <a:rPr sz="2040" dirty="0">
                <a:latin typeface="Comic Sans MS"/>
                <a:ea typeface="Comic Sans MS"/>
                <a:cs typeface="Comic Sans MS"/>
                <a:sym typeface="Comic Sans MS"/>
              </a:rPr>
              <a:t>Please ensure that your child reads daily and you hear your child read aloud</a:t>
            </a:r>
            <a:r>
              <a:rPr lang="en-GB" sz="2040" dirty="0">
                <a:latin typeface="Comic Sans MS"/>
                <a:ea typeface="Comic Sans MS"/>
                <a:cs typeface="Comic Sans MS"/>
                <a:sym typeface="Comic Sans MS"/>
              </a:rPr>
              <a:t> – aim for 10mins each day</a:t>
            </a:r>
            <a:r>
              <a:rPr sz="2040" dirty="0">
                <a:latin typeface="Comic Sans MS"/>
                <a:ea typeface="Comic Sans MS"/>
                <a:cs typeface="Comic Sans MS"/>
                <a:sym typeface="Comic Sans MS"/>
              </a:rPr>
              <a:t>. </a:t>
            </a:r>
          </a:p>
          <a:p>
            <a:pPr marL="291465" lvl="0" indent="-291465" defTabSz="777240">
              <a:lnSpc>
                <a:spcPct val="90000"/>
              </a:lnSpc>
              <a:spcBef>
                <a:spcPts val="600"/>
              </a:spcBef>
              <a:buSzTx/>
              <a:buNone/>
              <a:defRPr sz="1800"/>
            </a:pPr>
            <a:endParaRPr sz="204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91465" lvl="0" indent="-291465" defTabSz="777240">
              <a:lnSpc>
                <a:spcPct val="90000"/>
              </a:lnSpc>
              <a:spcBef>
                <a:spcPts val="400"/>
              </a:spcBef>
              <a:buSzTx/>
              <a:buNone/>
              <a:defRPr sz="1800"/>
            </a:pPr>
            <a:r>
              <a:rPr sz="2040" dirty="0">
                <a:latin typeface="Comic Sans MS"/>
                <a:ea typeface="Comic Sans MS"/>
                <a:cs typeface="Comic Sans MS"/>
                <a:sym typeface="Comic Sans MS"/>
              </a:rPr>
              <a:t>Reading is not just about de-coding. Ask your child questions which require them to make inferences and deduction from the text – in other words, can they read between the lines?</a:t>
            </a:r>
          </a:p>
          <a:p>
            <a:pPr marL="291465" lvl="0" indent="-291465" defTabSz="777240">
              <a:lnSpc>
                <a:spcPct val="90000"/>
              </a:lnSpc>
              <a:spcBef>
                <a:spcPts val="600"/>
              </a:spcBef>
              <a:buSzTx/>
              <a:buNone/>
              <a:defRPr sz="1800"/>
            </a:pPr>
            <a:endParaRPr sz="204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91465" lvl="0" indent="-291465" defTabSz="777240">
              <a:lnSpc>
                <a:spcPct val="90000"/>
              </a:lnSpc>
              <a:spcBef>
                <a:spcPts val="400"/>
              </a:spcBef>
              <a:buSzTx/>
              <a:buNone/>
              <a:defRPr sz="1800"/>
            </a:pPr>
            <a:r>
              <a:rPr sz="2040" dirty="0">
                <a:latin typeface="Comic Sans MS"/>
                <a:ea typeface="Comic Sans MS"/>
                <a:cs typeface="Comic Sans MS"/>
                <a:sym typeface="Comic Sans MS"/>
              </a:rPr>
              <a:t>Guided reading and related activities take place every day and is a key focus across the school.</a:t>
            </a:r>
            <a:endParaRPr lang="en-GB" sz="204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91465" lvl="0" indent="-291465" defTabSz="777240">
              <a:lnSpc>
                <a:spcPct val="90000"/>
              </a:lnSpc>
              <a:spcBef>
                <a:spcPts val="400"/>
              </a:spcBef>
              <a:buSzTx/>
              <a:buNone/>
              <a:defRPr sz="1800"/>
            </a:pPr>
            <a:endParaRPr lang="en-GB" sz="204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91465" lvl="0" indent="-291465" defTabSz="777240">
              <a:lnSpc>
                <a:spcPct val="90000"/>
              </a:lnSpc>
              <a:spcBef>
                <a:spcPts val="400"/>
              </a:spcBef>
              <a:buSzTx/>
              <a:buNone/>
              <a:defRPr sz="1800"/>
            </a:pPr>
            <a:r>
              <a:rPr lang="en-GB" sz="2040" dirty="0">
                <a:latin typeface="Comic Sans MS"/>
                <a:ea typeface="Comic Sans MS"/>
                <a:cs typeface="Comic Sans MS"/>
                <a:sym typeface="Comic Sans MS"/>
              </a:rPr>
              <a:t>Some children may be repeating a book set again. This is to build their confidence after the break. </a:t>
            </a:r>
          </a:p>
          <a:p>
            <a:pPr marL="291465" lvl="0" indent="-291465" defTabSz="777240">
              <a:lnSpc>
                <a:spcPct val="90000"/>
              </a:lnSpc>
              <a:spcBef>
                <a:spcPts val="400"/>
              </a:spcBef>
              <a:buSzTx/>
              <a:buNone/>
              <a:defRPr sz="1800"/>
            </a:pPr>
            <a:endParaRPr lang="en-GB" sz="204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91465" lvl="0" indent="-291465" defTabSz="777240">
              <a:lnSpc>
                <a:spcPct val="90000"/>
              </a:lnSpc>
              <a:spcBef>
                <a:spcPts val="400"/>
              </a:spcBef>
              <a:buSzTx/>
              <a:buNone/>
              <a:defRPr sz="1800"/>
            </a:pPr>
            <a:r>
              <a:rPr lang="en-GB" sz="2040" dirty="0">
                <a:latin typeface="Comic Sans MS"/>
                <a:ea typeface="Comic Sans MS"/>
                <a:cs typeface="Comic Sans MS"/>
                <a:sym typeface="Comic Sans MS"/>
              </a:rPr>
              <a:t>Our library day is Friday.</a:t>
            </a:r>
          </a:p>
          <a:p>
            <a:pPr marL="291465" lvl="0" indent="-291465" defTabSz="777240">
              <a:lnSpc>
                <a:spcPct val="90000"/>
              </a:lnSpc>
              <a:spcBef>
                <a:spcPts val="400"/>
              </a:spcBef>
              <a:buSzTx/>
              <a:buNone/>
              <a:defRPr sz="1800"/>
            </a:pPr>
            <a:endParaRPr lang="en-GB" sz="2040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91465" lvl="0" indent="-291465" defTabSz="777240">
              <a:lnSpc>
                <a:spcPct val="90000"/>
              </a:lnSpc>
              <a:spcBef>
                <a:spcPts val="400"/>
              </a:spcBef>
              <a:buSzTx/>
              <a:buNone/>
              <a:defRPr sz="1800"/>
            </a:pPr>
            <a:r>
              <a:rPr lang="en-GB" sz="2040" dirty="0">
                <a:latin typeface="Comic Sans MS"/>
                <a:ea typeface="Comic Sans MS"/>
                <a:cs typeface="Comic Sans MS"/>
                <a:sym typeface="Comic Sans MS"/>
              </a:rPr>
              <a:t>Reading is for pleasure too!</a:t>
            </a:r>
          </a:p>
        </p:txBody>
      </p:sp>
    </p:spTree>
    <p:extLst>
      <p:ext uri="{BB962C8B-B14F-4D97-AF65-F5344CB8AC3E}">
        <p14:creationId xmlns:p14="http://schemas.microsoft.com/office/powerpoint/2010/main" val="4030331109"/>
      </p:ext>
    </p:extLst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Shape 106"/>
          <p:cNvSpPr>
            <a:spLocks noGrp="1"/>
          </p:cNvSpPr>
          <p:nvPr>
            <p:ph type="title" idx="4294967295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 Purpose of Homework </a:t>
            </a:r>
          </a:p>
        </p:txBody>
      </p:sp>
      <p:sp>
        <p:nvSpPr>
          <p:cNvPr id="107" name="Shape 107"/>
          <p:cNvSpPr>
            <a:spLocks noGrp="1"/>
          </p:cNvSpPr>
          <p:nvPr>
            <p:ph type="body" idx="4294967295"/>
          </p:nvPr>
        </p:nvSpPr>
        <p:spPr>
          <a:xfrm>
            <a:off x="457200" y="1600200"/>
            <a:ext cx="8507413" cy="4525963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lvl="0">
              <a:buFont typeface="Comic Sans MS"/>
              <a:buChar char="•"/>
              <a:defRPr sz="1800"/>
            </a:pPr>
            <a: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  <a:t>Consolidates recent work</a:t>
            </a:r>
          </a:p>
          <a:p>
            <a:pPr lvl="0">
              <a:buFont typeface="Comic Sans MS"/>
              <a:buChar char="•"/>
              <a:defRPr sz="1800"/>
            </a:pPr>
            <a: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  <a:t>Reinforces basics</a:t>
            </a:r>
          </a:p>
          <a:p>
            <a:pPr lvl="0">
              <a:buFont typeface="Comic Sans MS"/>
              <a:buChar char="•"/>
              <a:defRPr sz="1800"/>
            </a:pPr>
            <a: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  <a:t>Informs future planning</a:t>
            </a:r>
          </a:p>
          <a:p>
            <a:pPr lvl="0">
              <a:buFont typeface="Comic Sans MS"/>
              <a:buChar char="•"/>
              <a:defRPr sz="1800"/>
            </a:pPr>
            <a: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  <a:t>Supports independent learning</a:t>
            </a:r>
          </a:p>
          <a:p>
            <a:pPr lvl="0">
              <a:buFont typeface="Comic Sans MS"/>
              <a:buChar char="•"/>
              <a:defRPr sz="1800"/>
            </a:pPr>
            <a: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  <a:t>Provides a dialogue about learning between child, parent and teacher</a:t>
            </a:r>
          </a:p>
          <a:p>
            <a:pPr lvl="0">
              <a:buFont typeface="Comic Sans MS"/>
              <a:buChar char="•"/>
              <a:defRPr sz="1800"/>
            </a:pPr>
            <a: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  <a:t>Celebrates success</a:t>
            </a:r>
          </a:p>
        </p:txBody>
      </p:sp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Shape 109"/>
          <p:cNvSpPr>
            <a:spLocks noGrp="1"/>
          </p:cNvSpPr>
          <p:nvPr>
            <p:ph type="title" idx="4294967295"/>
          </p:nvPr>
        </p:nvSpPr>
        <p:spPr>
          <a:xfrm>
            <a:off x="457200" y="274637"/>
            <a:ext cx="8229600" cy="114300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Getting Homework </a:t>
            </a:r>
          </a:p>
        </p:txBody>
      </p:sp>
      <p:sp>
        <p:nvSpPr>
          <p:cNvPr id="110" name="Shape 110"/>
          <p:cNvSpPr>
            <a:spLocks noGrp="1"/>
          </p:cNvSpPr>
          <p:nvPr>
            <p:ph type="body" idx="4294967295"/>
          </p:nvPr>
        </p:nvSpPr>
        <p:spPr>
          <a:xfrm>
            <a:off x="468392" y="1417638"/>
            <a:ext cx="8229601" cy="4525963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 lnSpcReduction="10000"/>
          </a:bodyPr>
          <a:lstStyle/>
          <a:p>
            <a:pPr marL="284606" lvl="0" indent="-284606" defTabSz="758951">
              <a:lnSpc>
                <a:spcPct val="9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656" dirty="0">
                <a:latin typeface="Comic Sans MS"/>
                <a:ea typeface="Comic Sans MS"/>
                <a:cs typeface="Comic Sans MS"/>
                <a:sym typeface="Comic Sans MS"/>
              </a:rPr>
              <a:t>Given out on a Thursday</a:t>
            </a:r>
          </a:p>
          <a:p>
            <a:pPr marL="284606" lvl="0" indent="-284606" defTabSz="758951">
              <a:lnSpc>
                <a:spcPct val="9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lang="en-GB" sz="2656" dirty="0">
                <a:latin typeface="Comic Sans MS"/>
                <a:ea typeface="Comic Sans MS"/>
                <a:cs typeface="Comic Sans MS"/>
                <a:sym typeface="Comic Sans MS"/>
              </a:rPr>
              <a:t>Submitted by </a:t>
            </a:r>
            <a:r>
              <a:rPr sz="2656" dirty="0">
                <a:latin typeface="Comic Sans MS"/>
                <a:ea typeface="Comic Sans MS"/>
                <a:cs typeface="Comic Sans MS"/>
                <a:sym typeface="Comic Sans MS"/>
              </a:rPr>
              <a:t>the following Tuesday   </a:t>
            </a:r>
          </a:p>
          <a:p>
            <a:pPr marL="284606" lvl="0" indent="-284606" defTabSz="758951">
              <a:lnSpc>
                <a:spcPct val="9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lang="en-GB" sz="2656" dirty="0">
                <a:latin typeface="Comic Sans MS"/>
                <a:ea typeface="Comic Sans MS"/>
                <a:cs typeface="Comic Sans MS"/>
                <a:sym typeface="Comic Sans MS"/>
              </a:rPr>
              <a:t>Given out on the Marvellous Me App</a:t>
            </a:r>
          </a:p>
          <a:p>
            <a:pPr marL="284606" lvl="0" indent="-284606" defTabSz="758951">
              <a:lnSpc>
                <a:spcPct val="9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lang="en-GB" sz="2656" dirty="0">
                <a:latin typeface="Comic Sans MS"/>
                <a:ea typeface="Comic Sans MS"/>
                <a:cs typeface="Comic Sans MS"/>
                <a:sym typeface="Comic Sans MS"/>
              </a:rPr>
              <a:t>It will be </a:t>
            </a:r>
            <a:r>
              <a:rPr lang="en-GB" sz="2656" dirty="0" err="1">
                <a:latin typeface="Comic Sans MS"/>
                <a:ea typeface="Comic Sans MS"/>
                <a:cs typeface="Comic Sans MS"/>
                <a:sym typeface="Comic Sans MS"/>
              </a:rPr>
              <a:t>EdShed</a:t>
            </a:r>
            <a:r>
              <a:rPr lang="en-GB" sz="2656" dirty="0">
                <a:latin typeface="Comic Sans MS"/>
                <a:ea typeface="Comic Sans MS"/>
                <a:cs typeface="Comic Sans MS"/>
                <a:sym typeface="Comic Sans MS"/>
              </a:rPr>
              <a:t>, Handwriting, and </a:t>
            </a:r>
            <a:r>
              <a:rPr lang="en-GB" sz="2656" dirty="0" err="1">
                <a:latin typeface="Comic Sans MS"/>
                <a:ea typeface="Comic Sans MS"/>
                <a:cs typeface="Comic Sans MS"/>
                <a:sym typeface="Comic Sans MS"/>
              </a:rPr>
              <a:t>Numbots</a:t>
            </a:r>
            <a:r>
              <a:rPr lang="en-GB" sz="2656" dirty="0"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</a:p>
          <a:p>
            <a:pPr marL="284606" lvl="0" indent="-284606" defTabSz="758951">
              <a:lnSpc>
                <a:spcPct val="9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lang="en-GB" sz="2656">
                <a:latin typeface="Comic Sans MS"/>
                <a:ea typeface="Comic Sans MS"/>
                <a:cs typeface="Comic Sans MS"/>
                <a:sym typeface="Comic Sans MS"/>
              </a:rPr>
              <a:t>Daily reading</a:t>
            </a:r>
            <a:endParaRPr lang="en-GB" sz="2656" dirty="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284606" lvl="0" indent="-284606" defTabSz="758951">
              <a:lnSpc>
                <a:spcPct val="9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656" dirty="0">
                <a:latin typeface="Comic Sans MS"/>
                <a:ea typeface="Comic Sans MS"/>
                <a:cs typeface="Comic Sans MS"/>
                <a:sym typeface="Comic Sans MS"/>
              </a:rPr>
              <a:t>May be differentiated or have an element of choice </a:t>
            </a:r>
          </a:p>
          <a:p>
            <a:pPr marL="284606" lvl="0" indent="-284606" defTabSz="758951">
              <a:lnSpc>
                <a:spcPct val="9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656" dirty="0">
                <a:latin typeface="Comic Sans MS"/>
                <a:ea typeface="Comic Sans MS"/>
                <a:cs typeface="Comic Sans MS"/>
                <a:sym typeface="Comic Sans MS"/>
              </a:rPr>
              <a:t>Tasks are explained during lessons and examples worked through where necessary</a:t>
            </a:r>
          </a:p>
          <a:p>
            <a:pPr marL="284606" lvl="0" indent="-284606" defTabSz="758951">
              <a:lnSpc>
                <a:spcPct val="90000"/>
              </a:lnSpc>
              <a:spcBef>
                <a:spcPts val="600"/>
              </a:spcBef>
              <a:buFont typeface="Comic Sans MS"/>
              <a:buChar char="•"/>
              <a:defRPr sz="1800"/>
            </a:pPr>
            <a:r>
              <a:rPr sz="2656" dirty="0">
                <a:latin typeface="Comic Sans MS"/>
                <a:ea typeface="Comic Sans MS"/>
                <a:cs typeface="Comic Sans MS"/>
                <a:sym typeface="Comic Sans MS"/>
              </a:rPr>
              <a:t>Any problems, please see me or </a:t>
            </a:r>
            <a:r>
              <a:rPr lang="en-GB" sz="2656" dirty="0">
                <a:latin typeface="Comic Sans MS"/>
                <a:ea typeface="Comic Sans MS"/>
                <a:cs typeface="Comic Sans MS"/>
                <a:sym typeface="Comic Sans MS"/>
              </a:rPr>
              <a:t>send a quick email ahead of when it is due!</a:t>
            </a:r>
            <a:endParaRPr sz="2656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Shape 112"/>
          <p:cNvSpPr>
            <a:spLocks noGrp="1"/>
          </p:cNvSpPr>
          <p:nvPr>
            <p:ph type="title" idx="4294967295"/>
          </p:nvPr>
        </p:nvSpPr>
        <p:spPr>
          <a:xfrm>
            <a:off x="468312" y="188912"/>
            <a:ext cx="8229601" cy="1143001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>
              <a:defRPr>
                <a:latin typeface="Comic Sans MS"/>
                <a:ea typeface="Comic Sans MS"/>
                <a:cs typeface="Comic Sans MS"/>
                <a:sym typeface="Comic Sans MS"/>
              </a:defRPr>
            </a:lvl1pPr>
          </a:lstStyle>
          <a:p>
            <a:pPr lvl="0">
              <a:defRPr sz="1800"/>
            </a:pPr>
            <a:r>
              <a:rPr sz="4400" dirty="0"/>
              <a:t>Feedback for Homework.</a:t>
            </a:r>
          </a:p>
        </p:txBody>
      </p:sp>
      <p:sp>
        <p:nvSpPr>
          <p:cNvPr id="113" name="Shape 113"/>
          <p:cNvSpPr>
            <a:spLocks noGrp="1"/>
          </p:cNvSpPr>
          <p:nvPr>
            <p:ph type="body" idx="4294967295"/>
          </p:nvPr>
        </p:nvSpPr>
        <p:spPr>
          <a:xfrm>
            <a:off x="323850" y="1412875"/>
            <a:ext cx="8229600" cy="4525963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/>
          <a:p>
            <a:pPr marL="246887" lvl="0" indent="-246887" defTabSz="877823">
              <a:spcBef>
                <a:spcPts val="500"/>
              </a:spcBef>
              <a:buFont typeface="Comic Sans MS"/>
              <a:buChar char="•"/>
              <a:defRPr sz="1800"/>
            </a:pPr>
            <a:r>
              <a:rPr lang="en-GB" sz="2304" dirty="0">
                <a:latin typeface="Comic Sans MS"/>
                <a:ea typeface="Comic Sans MS"/>
                <a:cs typeface="Comic Sans MS"/>
                <a:sym typeface="Comic Sans MS"/>
              </a:rPr>
              <a:t>Marvellous Me </a:t>
            </a:r>
            <a:r>
              <a:rPr sz="2304" dirty="0" err="1">
                <a:latin typeface="Comic Sans MS"/>
                <a:ea typeface="Comic Sans MS"/>
                <a:cs typeface="Comic Sans MS"/>
                <a:sym typeface="Comic Sans MS"/>
              </a:rPr>
              <a:t>Housepoints</a:t>
            </a:r>
            <a:r>
              <a:rPr sz="2304" dirty="0">
                <a:latin typeface="Comic Sans MS"/>
                <a:ea typeface="Comic Sans MS"/>
                <a:cs typeface="Comic Sans MS"/>
                <a:sym typeface="Comic Sans MS"/>
              </a:rPr>
              <a:t> are used to reward exceptional effort in homework. </a:t>
            </a:r>
          </a:p>
          <a:p>
            <a:pPr marL="246887" lvl="0" indent="-246887" defTabSz="877823"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04" dirty="0">
                <a:latin typeface="Comic Sans MS"/>
                <a:ea typeface="Comic Sans MS"/>
                <a:cs typeface="Comic Sans MS"/>
                <a:sym typeface="Comic Sans MS"/>
              </a:rPr>
              <a:t>Tasks should be completed independently. If a lot of  support is needed, please let me know.</a:t>
            </a:r>
          </a:p>
          <a:p>
            <a:pPr marL="246887" lvl="0" indent="-246887" defTabSz="877823"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04" dirty="0">
                <a:latin typeface="Comic Sans MS"/>
                <a:ea typeface="Comic Sans MS"/>
                <a:cs typeface="Comic Sans MS"/>
                <a:sym typeface="Comic Sans MS"/>
              </a:rPr>
              <a:t>Please do not spend excessive time on homework</a:t>
            </a:r>
            <a:r>
              <a:rPr lang="en-GB" sz="2304" dirty="0">
                <a:latin typeface="Comic Sans MS"/>
                <a:ea typeface="Comic Sans MS"/>
                <a:cs typeface="Comic Sans MS"/>
                <a:sym typeface="Comic Sans MS"/>
              </a:rPr>
              <a:t> (20 mins per piece is a guide</a:t>
            </a:r>
            <a:r>
              <a:rPr sz="2304" dirty="0">
                <a:latin typeface="Comic Sans MS"/>
                <a:ea typeface="Comic Sans MS"/>
                <a:cs typeface="Comic Sans MS"/>
                <a:sym typeface="Comic Sans MS"/>
              </a:rPr>
              <a:t> – family life comes first!</a:t>
            </a:r>
            <a:r>
              <a:rPr lang="en-GB" sz="2304" dirty="0">
                <a:latin typeface="Comic Sans MS"/>
                <a:ea typeface="Comic Sans MS"/>
                <a:cs typeface="Comic Sans MS"/>
                <a:sym typeface="Comic Sans MS"/>
              </a:rPr>
              <a:t>)</a:t>
            </a:r>
            <a:r>
              <a:rPr sz="2304" dirty="0">
                <a:latin typeface="Comic Sans MS"/>
                <a:ea typeface="Comic Sans MS"/>
                <a:cs typeface="Comic Sans MS"/>
                <a:sym typeface="Comic Sans MS"/>
              </a:rPr>
              <a:t>  </a:t>
            </a:r>
          </a:p>
          <a:p>
            <a:pPr marL="246887" lvl="0" indent="-246887" defTabSz="877823">
              <a:spcBef>
                <a:spcPts val="500"/>
              </a:spcBef>
              <a:buFont typeface="Comic Sans MS"/>
              <a:buChar char="•"/>
              <a:defRPr sz="1800"/>
            </a:pPr>
            <a:r>
              <a:rPr sz="2304" dirty="0">
                <a:latin typeface="Comic Sans MS"/>
                <a:ea typeface="Comic Sans MS"/>
                <a:cs typeface="Comic Sans MS"/>
                <a:sym typeface="Comic Sans MS"/>
              </a:rPr>
              <a:t>When in doubt work on the reading and the spellings as the priority.</a:t>
            </a:r>
          </a:p>
        </p:txBody>
      </p:sp>
    </p:spTree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>
            <a:spLocks noGrp="1"/>
          </p:cNvSpPr>
          <p:nvPr>
            <p:ph type="title" idx="4294967295"/>
          </p:nvPr>
        </p:nvSpPr>
        <p:spPr>
          <a:xfrm>
            <a:off x="684212" y="620712"/>
            <a:ext cx="8137526" cy="2627313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 fontScale="90000"/>
          </a:bodyPr>
          <a:lstStyle/>
          <a:p>
            <a:pPr lvl="0" defTabSz="649223">
              <a:defRPr sz="1800"/>
            </a:pPr>
            <a:r>
              <a:rPr sz="2400" dirty="0">
                <a:latin typeface="Comic Sans MS"/>
                <a:ea typeface="Comic Sans MS"/>
                <a:cs typeface="Comic Sans MS"/>
                <a:sym typeface="Comic Sans MS"/>
              </a:rPr>
              <a:t>There will be individual parent appointments</a:t>
            </a: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 on:</a:t>
            </a:r>
            <a:b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Wednesday 12</a:t>
            </a:r>
            <a:r>
              <a:rPr lang="en-GB" sz="2400" baseline="30000" dirty="0">
                <a:latin typeface="Comic Sans MS"/>
                <a:ea typeface="Comic Sans MS"/>
                <a:cs typeface="Comic Sans MS"/>
                <a:sym typeface="Comic Sans MS"/>
              </a:rPr>
              <a:t>th</a:t>
            </a: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 November  1.30pm to 7pm</a:t>
            </a:r>
            <a:r>
              <a:rPr sz="2400" dirty="0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b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Wednesday 4</a:t>
            </a:r>
            <a:r>
              <a:rPr lang="en-GB" sz="2400" baseline="30000" dirty="0">
                <a:latin typeface="Comic Sans MS"/>
                <a:ea typeface="Comic Sans MS"/>
                <a:cs typeface="Comic Sans MS"/>
                <a:sym typeface="Comic Sans MS"/>
              </a:rPr>
              <a:t>th</a:t>
            </a: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 March 1.30 -7.30pm</a:t>
            </a:r>
            <a:b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</a:br>
            <a:b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P</a:t>
            </a:r>
            <a:r>
              <a:rPr sz="2400" dirty="0">
                <a:latin typeface="Comic Sans MS"/>
                <a:ea typeface="Comic Sans MS"/>
                <a:cs typeface="Comic Sans MS"/>
                <a:sym typeface="Comic Sans MS"/>
              </a:rPr>
              <a:t>lease make an appointment to see </a:t>
            </a: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me</a:t>
            </a:r>
            <a:r>
              <a:rPr sz="2400" dirty="0">
                <a:latin typeface="Comic Sans MS"/>
                <a:ea typeface="Comic Sans MS"/>
                <a:cs typeface="Comic Sans MS"/>
                <a:sym typeface="Comic Sans MS"/>
              </a:rPr>
              <a:t> at any time </a:t>
            </a:r>
            <a:br>
              <a:rPr sz="2400" dirty="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sz="2400" dirty="0">
                <a:latin typeface="Comic Sans MS"/>
                <a:ea typeface="Comic Sans MS"/>
                <a:cs typeface="Comic Sans MS"/>
                <a:sym typeface="Comic Sans MS"/>
              </a:rPr>
              <a:t>should the need arise. </a:t>
            </a:r>
            <a:b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</a:br>
            <a:r>
              <a:rPr lang="en-GB" sz="2400" dirty="0">
                <a:latin typeface="Comic Sans MS"/>
                <a:ea typeface="Comic Sans MS"/>
                <a:cs typeface="Comic Sans MS"/>
                <a:sym typeface="Comic Sans MS"/>
              </a:rPr>
              <a:t>Don’t wait if you have a concern!</a:t>
            </a:r>
            <a:br>
              <a:rPr sz="2400" dirty="0">
                <a:latin typeface="Comic Sans MS"/>
                <a:ea typeface="Comic Sans MS"/>
                <a:cs typeface="Comic Sans MS"/>
                <a:sym typeface="Comic Sans MS"/>
              </a:rPr>
            </a:br>
            <a:endParaRPr sz="24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16" name="Shape 116"/>
          <p:cNvSpPr>
            <a:spLocks noGrp="1"/>
          </p:cNvSpPr>
          <p:nvPr>
            <p:ph type="body" idx="4294967295"/>
          </p:nvPr>
        </p:nvSpPr>
        <p:spPr>
          <a:xfrm>
            <a:off x="395536" y="4925190"/>
            <a:ext cx="8229601" cy="4454527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/>
          <a:p>
            <a:pPr lvl="0" algn="ctr">
              <a:buSzTx/>
              <a:buNone/>
              <a:defRPr sz="1800"/>
            </a:pPr>
            <a: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  <a:t>Any questions?</a:t>
            </a:r>
          </a:p>
          <a:p>
            <a:pPr lvl="0" algn="ctr">
              <a:buSzTx/>
              <a:buNone/>
              <a:defRPr sz="1800"/>
            </a:pPr>
            <a: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  <a:t>Thank you for coming.</a:t>
            </a:r>
            <a:br>
              <a:rPr sz="3200" dirty="0">
                <a:latin typeface="Comic Sans MS"/>
                <a:ea typeface="Comic Sans MS"/>
                <a:cs typeface="Comic Sans MS"/>
                <a:sym typeface="Comic Sans MS"/>
              </a:rPr>
            </a:br>
            <a:endParaRPr sz="3200" dirty="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17" name="MC900433797[1].png" descr="MC900433797[1]"/>
          <p:cNvPicPr/>
          <p:nvPr/>
        </p:nvPicPr>
        <p:blipFill>
          <a:blip r:embed="rId2"/>
          <a:stretch>
            <a:fillRect/>
          </a:stretch>
        </p:blipFill>
        <p:spPr>
          <a:xfrm>
            <a:off x="3995936" y="3467186"/>
            <a:ext cx="1727349" cy="144885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8ECED"/>
      </a:accent5>
      <a:accent6>
        <a:srgbClr val="2E2E8B"/>
      </a:accent6>
      <a:hlink>
        <a:srgbClr val="0000FF"/>
      </a:hlink>
      <a:folHlink>
        <a:srgbClr val="FF00FF"/>
      </a:folHlink>
    </a:clrScheme>
    <a:fontScheme name="Default">
      <a:majorFont>
        <a:latin typeface="Avenir Roman"/>
        <a:ea typeface="Avenir Roman"/>
        <a:cs typeface="Avenir Roman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BBE0E3"/>
          </a:solidFill>
          <a:prstDash val="solid"/>
          <a:bevel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BBE0E3"/>
          </a:solidFill>
          <a:prstDash val="solid"/>
          <a:bevel/>
        </a:ln>
        <a:effectLst>
          <a:outerShdw blurRad="38100" dist="20000" dir="5400000" rotWithShape="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4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8ECED"/>
      </a:accent5>
      <a:accent6>
        <a:srgbClr val="2E2E8B"/>
      </a:accent6>
      <a:hlink>
        <a:srgbClr val="0000FF"/>
      </a:hlink>
      <a:folHlink>
        <a:srgbClr val="FF00FF"/>
      </a:folHlink>
    </a:clrScheme>
    <a:fontScheme name="Default">
      <a:majorFont>
        <a:latin typeface="Avenir Roman"/>
        <a:ea typeface="Avenir Roman"/>
        <a:cs typeface="Avenir Roman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BBE0E3"/>
          </a:solidFill>
          <a:prstDash val="solid"/>
          <a:bevel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BBE0E3"/>
          </a:solidFill>
          <a:prstDash val="solid"/>
          <a:bevel/>
        </a:ln>
        <a:effectLst>
          <a:outerShdw blurRad="38100" dist="20000" dir="5400000" rotWithShape="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Arial"/>
            <a:ea typeface="Arial"/>
            <a:cs typeface="Arial"/>
            <a:sym typeface="Arial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183BE125ADDBD4FBB72732B065020B0" ma:contentTypeVersion="7" ma:contentTypeDescription="Create a new document." ma:contentTypeScope="" ma:versionID="e5cc6705d720d90a7f829ab722c45a14">
  <xsd:schema xmlns:xsd="http://www.w3.org/2001/XMLSchema" xmlns:xs="http://www.w3.org/2001/XMLSchema" xmlns:p="http://schemas.microsoft.com/office/2006/metadata/properties" xmlns:ns3="34ebe7c0-4e66-4bc5-8ff4-83bf54b091e4" targetNamespace="http://schemas.microsoft.com/office/2006/metadata/properties" ma:root="true" ma:fieldsID="038a1df74ac92d946bc0355fb1e7b083" ns3:_="">
    <xsd:import namespace="34ebe7c0-4e66-4bc5-8ff4-83bf54b091e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4ebe7c0-4e66-4bc5-8ff4-83bf54b091e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D91B505-30D1-48B6-B316-C902367B1DF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4ebe7c0-4e66-4bc5-8ff4-83bf54b091e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225155B-ED29-45E0-AB23-803355D5AB01}">
  <ds:schemaRefs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34ebe7c0-4e66-4bc5-8ff4-83bf54b091e4"/>
    <ds:schemaRef ds:uri="http://purl.org/dc/elements/1.1/"/>
    <ds:schemaRef ds:uri="http://www.w3.org/XML/1998/namespace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D92EB3CD-869E-4ACE-9A29-BCCCCFC117C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1865</TotalTime>
  <Words>1497</Words>
  <Application>Microsoft Office PowerPoint</Application>
  <PresentationFormat>On-screen Show (4:3)</PresentationFormat>
  <Paragraphs>192</Paragraphs>
  <Slides>27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27</vt:i4>
      </vt:variant>
    </vt:vector>
  </HeadingPairs>
  <TitlesOfParts>
    <vt:vector size="38" baseType="lpstr">
      <vt:lpstr>Arial</vt:lpstr>
      <vt:lpstr>Avenir Roman</vt:lpstr>
      <vt:lpstr>Calibri</vt:lpstr>
      <vt:lpstr>Calibri Light</vt:lpstr>
      <vt:lpstr>Century Gothic</vt:lpstr>
      <vt:lpstr>Comic Sans MS</vt:lpstr>
      <vt:lpstr>Comic Sans MS Bold</vt:lpstr>
      <vt:lpstr>Wingdings 3</vt:lpstr>
      <vt:lpstr>Default</vt:lpstr>
      <vt:lpstr>1_Office Theme</vt:lpstr>
      <vt:lpstr>Wisp</vt:lpstr>
      <vt:lpstr>Welcome to Year 1 </vt:lpstr>
      <vt:lpstr>PowerPoint Presentation</vt:lpstr>
      <vt:lpstr>PowerPoint Presentation</vt:lpstr>
      <vt:lpstr>PowerPoint Presentation</vt:lpstr>
      <vt:lpstr>IMPORTANT NOTE:</vt:lpstr>
      <vt:lpstr>PowerPoint Presentation</vt:lpstr>
      <vt:lpstr>PowerPoint Presentation</vt:lpstr>
      <vt:lpstr>Uniform and Belongings</vt:lpstr>
      <vt:lpstr>Independence </vt:lpstr>
      <vt:lpstr>Pencil Cases</vt:lpstr>
      <vt:lpstr>St Margaret Clitherow School Rules</vt:lpstr>
      <vt:lpstr>Success today at SMC!</vt:lpstr>
      <vt:lpstr>Rewards using Marvellous Me!</vt:lpstr>
      <vt:lpstr>Bullying is never ok and always needs to be addressed But bullying is not…</vt:lpstr>
      <vt:lpstr>PowerPoint Presentation</vt:lpstr>
      <vt:lpstr>Places, partners and groups</vt:lpstr>
      <vt:lpstr>Progress for every child</vt:lpstr>
      <vt:lpstr>Expected Progress in Year 1</vt:lpstr>
      <vt:lpstr>Topics in Year 1</vt:lpstr>
      <vt:lpstr>Trips</vt:lpstr>
      <vt:lpstr>Handwriting</vt:lpstr>
      <vt:lpstr>Phonics</vt:lpstr>
      <vt:lpstr>Reading</vt:lpstr>
      <vt:lpstr> Purpose of Homework </vt:lpstr>
      <vt:lpstr>Getting Homework </vt:lpstr>
      <vt:lpstr>Feedback for Homework.</vt:lpstr>
      <vt:lpstr>There will be individual parent appointments on: Wednesday 12th November  1.30pm to 7pm  Wednesday 4th March 1.30 -7.30pm  Please make an appointment to see me at any time  should the need arise.  Don’t wait if you have a concern!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3</dc:title>
  <dc:creator>Jo Gray</dc:creator>
  <cp:lastModifiedBy>Caitlin Percy</cp:lastModifiedBy>
  <cp:revision>44</cp:revision>
  <dcterms:modified xsi:type="dcterms:W3CDTF">2025-09-16T18:06:39Z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0x010100F183BE125ADDBD4FBB72732B065020B0</vt:lpwstr>
  </property>
</Properties>
</file>