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5" Type="http://schemas.openxmlformats.org/officeDocument/2006/relationships/custom-properties" Target="docProps/custom.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7" r:id="rId6"/>
    <p:sldId id="258" r:id="rId7"/>
    <p:sldId id="285" r:id="rId8"/>
    <p:sldId id="310" r:id="rId9"/>
    <p:sldId id="259" r:id="rId10"/>
    <p:sldId id="286" r:id="rId11"/>
    <p:sldId id="311" r:id="rId12"/>
    <p:sldId id="282" r:id="rId13"/>
    <p:sldId id="287" r:id="rId14"/>
    <p:sldId id="312" r:id="rId15"/>
    <p:sldId id="283" r:id="rId16"/>
    <p:sldId id="288" r:id="rId17"/>
    <p:sldId id="313" r:id="rId18"/>
    <p:sldId id="284" r:id="rId19"/>
    <p:sldId id="289" r:id="rId20"/>
    <p:sldId id="314" r:id="rId21"/>
    <p:sldId id="260" r:id="rId22"/>
    <p:sldId id="290" r:id="rId23"/>
    <p:sldId id="315" r:id="rId24"/>
    <p:sldId id="261" r:id="rId25"/>
    <p:sldId id="291" r:id="rId26"/>
    <p:sldId id="316" r:id="rId27"/>
    <p:sldId id="262" r:id="rId28"/>
    <p:sldId id="292" r:id="rId29"/>
    <p:sldId id="317" r:id="rId30"/>
    <p:sldId id="263" r:id="rId31"/>
    <p:sldId id="293" r:id="rId32"/>
    <p:sldId id="318" r:id="rId33"/>
    <p:sldId id="264" r:id="rId34"/>
    <p:sldId id="294" r:id="rId35"/>
    <p:sldId id="319" r:id="rId36"/>
    <p:sldId id="265" r:id="rId37"/>
    <p:sldId id="295" r:id="rId38"/>
    <p:sldId id="320" r:id="rId39"/>
    <p:sldId id="266" r:id="rId40"/>
    <p:sldId id="296" r:id="rId41"/>
    <p:sldId id="323" r:id="rId42"/>
    <p:sldId id="267" r:id="rId43"/>
    <p:sldId id="297" r:id="rId44"/>
    <p:sldId id="321" r:id="rId45"/>
    <p:sldId id="268" r:id="rId46"/>
    <p:sldId id="298" r:id="rId47"/>
    <p:sldId id="324" r:id="rId48"/>
    <p:sldId id="269" r:id="rId49"/>
    <p:sldId id="299" r:id="rId50"/>
    <p:sldId id="325" r:id="rId51"/>
    <p:sldId id="270" r:id="rId52"/>
    <p:sldId id="300" r:id="rId53"/>
    <p:sldId id="322" r:id="rId54"/>
    <p:sldId id="271" r:id="rId55"/>
    <p:sldId id="301" r:id="rId56"/>
    <p:sldId id="326" r:id="rId57"/>
    <p:sldId id="272" r:id="rId58"/>
    <p:sldId id="302" r:id="rId59"/>
    <p:sldId id="327" r:id="rId60"/>
    <p:sldId id="273" r:id="rId61"/>
    <p:sldId id="303" r:id="rId62"/>
    <p:sldId id="328" r:id="rId63"/>
    <p:sldId id="274" r:id="rId64"/>
    <p:sldId id="304" r:id="rId65"/>
    <p:sldId id="329" r:id="rId66"/>
    <p:sldId id="275" r:id="rId67"/>
    <p:sldId id="276" r:id="rId68"/>
    <p:sldId id="305" r:id="rId69"/>
    <p:sldId id="330" r:id="rId70"/>
    <p:sldId id="277" r:id="rId71"/>
    <p:sldId id="306" r:id="rId72"/>
    <p:sldId id="331" r:id="rId73"/>
    <p:sldId id="278" r:id="rId74"/>
    <p:sldId id="309" r:id="rId75"/>
    <p:sldId id="332" r:id="rId76"/>
    <p:sldId id="279" r:id="rId77"/>
    <p:sldId id="307" r:id="rId78"/>
    <p:sldId id="333" r:id="rId79"/>
    <p:sldId id="280" r:id="rId80"/>
    <p:sldId id="308" r:id="rId81"/>
    <p:sldId id="334" r:id="rId8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450" autoAdjust="0"/>
    <p:restoredTop sz="94660"/>
  </p:normalViewPr>
  <p:slideViewPr>
    <p:cSldViewPr snapToGrid="0">
      <p:cViewPr varScale="1">
        <p:scale>
          <a:sx n="95" d="100"/>
          <a:sy n="95" d="100"/>
        </p:scale>
        <p:origin x="-156" y="2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 /><Relationship Id="rId18" Type="http://schemas.openxmlformats.org/officeDocument/2006/relationships/slide" Target="slides/slide14.xml" /><Relationship Id="rId26" Type="http://schemas.openxmlformats.org/officeDocument/2006/relationships/slide" Target="slides/slide22.xml" /><Relationship Id="rId39" Type="http://schemas.openxmlformats.org/officeDocument/2006/relationships/slide" Target="slides/slide35.xml" /><Relationship Id="rId21" Type="http://schemas.openxmlformats.org/officeDocument/2006/relationships/slide" Target="slides/slide17.xml" /><Relationship Id="rId34" Type="http://schemas.openxmlformats.org/officeDocument/2006/relationships/slide" Target="slides/slide30.xml" /><Relationship Id="rId42" Type="http://schemas.openxmlformats.org/officeDocument/2006/relationships/slide" Target="slides/slide38.xml" /><Relationship Id="rId47" Type="http://schemas.openxmlformats.org/officeDocument/2006/relationships/slide" Target="slides/slide43.xml" /><Relationship Id="rId50" Type="http://schemas.openxmlformats.org/officeDocument/2006/relationships/slide" Target="slides/slide46.xml" /><Relationship Id="rId55" Type="http://schemas.openxmlformats.org/officeDocument/2006/relationships/slide" Target="slides/slide51.xml" /><Relationship Id="rId63" Type="http://schemas.openxmlformats.org/officeDocument/2006/relationships/slide" Target="slides/slide59.xml" /><Relationship Id="rId68" Type="http://schemas.openxmlformats.org/officeDocument/2006/relationships/slide" Target="slides/slide64.xml" /><Relationship Id="rId76" Type="http://schemas.openxmlformats.org/officeDocument/2006/relationships/slide" Target="slides/slide72.xml" /><Relationship Id="rId84" Type="http://schemas.openxmlformats.org/officeDocument/2006/relationships/viewProps" Target="viewProps.xml" /><Relationship Id="rId7" Type="http://schemas.openxmlformats.org/officeDocument/2006/relationships/slide" Target="slides/slide3.xml" /><Relationship Id="rId71" Type="http://schemas.openxmlformats.org/officeDocument/2006/relationships/slide" Target="slides/slide67.xml" /><Relationship Id="rId2" Type="http://schemas.openxmlformats.org/officeDocument/2006/relationships/customXml" Target="../customXml/item2.xml" /><Relationship Id="rId16" Type="http://schemas.openxmlformats.org/officeDocument/2006/relationships/slide" Target="slides/slide12.xml" /><Relationship Id="rId29" Type="http://schemas.openxmlformats.org/officeDocument/2006/relationships/slide" Target="slides/slide25.xml" /><Relationship Id="rId11" Type="http://schemas.openxmlformats.org/officeDocument/2006/relationships/slide" Target="slides/slide7.xml" /><Relationship Id="rId24" Type="http://schemas.openxmlformats.org/officeDocument/2006/relationships/slide" Target="slides/slide20.xml" /><Relationship Id="rId32" Type="http://schemas.openxmlformats.org/officeDocument/2006/relationships/slide" Target="slides/slide28.xml" /><Relationship Id="rId37" Type="http://schemas.openxmlformats.org/officeDocument/2006/relationships/slide" Target="slides/slide33.xml" /><Relationship Id="rId40" Type="http://schemas.openxmlformats.org/officeDocument/2006/relationships/slide" Target="slides/slide36.xml" /><Relationship Id="rId45" Type="http://schemas.openxmlformats.org/officeDocument/2006/relationships/slide" Target="slides/slide41.xml" /><Relationship Id="rId53" Type="http://schemas.openxmlformats.org/officeDocument/2006/relationships/slide" Target="slides/slide49.xml" /><Relationship Id="rId58" Type="http://schemas.openxmlformats.org/officeDocument/2006/relationships/slide" Target="slides/slide54.xml" /><Relationship Id="rId66" Type="http://schemas.openxmlformats.org/officeDocument/2006/relationships/slide" Target="slides/slide62.xml" /><Relationship Id="rId74" Type="http://schemas.openxmlformats.org/officeDocument/2006/relationships/slide" Target="slides/slide70.xml" /><Relationship Id="rId79" Type="http://schemas.openxmlformats.org/officeDocument/2006/relationships/slide" Target="slides/slide75.xml" /><Relationship Id="rId5" Type="http://schemas.openxmlformats.org/officeDocument/2006/relationships/slide" Target="slides/slide1.xml" /><Relationship Id="rId61" Type="http://schemas.openxmlformats.org/officeDocument/2006/relationships/slide" Target="slides/slide57.xml" /><Relationship Id="rId82" Type="http://schemas.openxmlformats.org/officeDocument/2006/relationships/slide" Target="slides/slide78.xml" /><Relationship Id="rId19" Type="http://schemas.openxmlformats.org/officeDocument/2006/relationships/slide" Target="slides/slide15.xml" /><Relationship Id="rId4" Type="http://schemas.openxmlformats.org/officeDocument/2006/relationships/slideMaster" Target="slideMasters/slideMaster1.xml" /><Relationship Id="rId9" Type="http://schemas.openxmlformats.org/officeDocument/2006/relationships/slide" Target="slides/slide5.xml" /><Relationship Id="rId14" Type="http://schemas.openxmlformats.org/officeDocument/2006/relationships/slide" Target="slides/slide10.xml" /><Relationship Id="rId22" Type="http://schemas.openxmlformats.org/officeDocument/2006/relationships/slide" Target="slides/slide18.xml" /><Relationship Id="rId27" Type="http://schemas.openxmlformats.org/officeDocument/2006/relationships/slide" Target="slides/slide23.xml" /><Relationship Id="rId30" Type="http://schemas.openxmlformats.org/officeDocument/2006/relationships/slide" Target="slides/slide26.xml" /><Relationship Id="rId35" Type="http://schemas.openxmlformats.org/officeDocument/2006/relationships/slide" Target="slides/slide31.xml" /><Relationship Id="rId43" Type="http://schemas.openxmlformats.org/officeDocument/2006/relationships/slide" Target="slides/slide39.xml" /><Relationship Id="rId48" Type="http://schemas.openxmlformats.org/officeDocument/2006/relationships/slide" Target="slides/slide44.xml" /><Relationship Id="rId56" Type="http://schemas.openxmlformats.org/officeDocument/2006/relationships/slide" Target="slides/slide52.xml" /><Relationship Id="rId64" Type="http://schemas.openxmlformats.org/officeDocument/2006/relationships/slide" Target="slides/slide60.xml" /><Relationship Id="rId69" Type="http://schemas.openxmlformats.org/officeDocument/2006/relationships/slide" Target="slides/slide65.xml" /><Relationship Id="rId77" Type="http://schemas.openxmlformats.org/officeDocument/2006/relationships/slide" Target="slides/slide73.xml" /><Relationship Id="rId8" Type="http://schemas.openxmlformats.org/officeDocument/2006/relationships/slide" Target="slides/slide4.xml" /><Relationship Id="rId51" Type="http://schemas.openxmlformats.org/officeDocument/2006/relationships/slide" Target="slides/slide47.xml" /><Relationship Id="rId72" Type="http://schemas.openxmlformats.org/officeDocument/2006/relationships/slide" Target="slides/slide68.xml" /><Relationship Id="rId80" Type="http://schemas.openxmlformats.org/officeDocument/2006/relationships/slide" Target="slides/slide76.xml" /><Relationship Id="rId85" Type="http://schemas.openxmlformats.org/officeDocument/2006/relationships/theme" Target="theme/theme1.xml" /><Relationship Id="rId3" Type="http://schemas.openxmlformats.org/officeDocument/2006/relationships/customXml" Target="../customXml/item3.xml" /><Relationship Id="rId12" Type="http://schemas.openxmlformats.org/officeDocument/2006/relationships/slide" Target="slides/slide8.xml" /><Relationship Id="rId17" Type="http://schemas.openxmlformats.org/officeDocument/2006/relationships/slide" Target="slides/slide13.xml" /><Relationship Id="rId25" Type="http://schemas.openxmlformats.org/officeDocument/2006/relationships/slide" Target="slides/slide21.xml" /><Relationship Id="rId33" Type="http://schemas.openxmlformats.org/officeDocument/2006/relationships/slide" Target="slides/slide29.xml" /><Relationship Id="rId38" Type="http://schemas.openxmlformats.org/officeDocument/2006/relationships/slide" Target="slides/slide34.xml" /><Relationship Id="rId46" Type="http://schemas.openxmlformats.org/officeDocument/2006/relationships/slide" Target="slides/slide42.xml" /><Relationship Id="rId59" Type="http://schemas.openxmlformats.org/officeDocument/2006/relationships/slide" Target="slides/slide55.xml" /><Relationship Id="rId67" Type="http://schemas.openxmlformats.org/officeDocument/2006/relationships/slide" Target="slides/slide63.xml" /><Relationship Id="rId20" Type="http://schemas.openxmlformats.org/officeDocument/2006/relationships/slide" Target="slides/slide16.xml" /><Relationship Id="rId41" Type="http://schemas.openxmlformats.org/officeDocument/2006/relationships/slide" Target="slides/slide37.xml" /><Relationship Id="rId54" Type="http://schemas.openxmlformats.org/officeDocument/2006/relationships/slide" Target="slides/slide50.xml" /><Relationship Id="rId62" Type="http://schemas.openxmlformats.org/officeDocument/2006/relationships/slide" Target="slides/slide58.xml" /><Relationship Id="rId70" Type="http://schemas.openxmlformats.org/officeDocument/2006/relationships/slide" Target="slides/slide66.xml" /><Relationship Id="rId75" Type="http://schemas.openxmlformats.org/officeDocument/2006/relationships/slide" Target="slides/slide71.xml" /><Relationship Id="rId83" Type="http://schemas.openxmlformats.org/officeDocument/2006/relationships/presProps" Target="presProps.xml" /><Relationship Id="rId1" Type="http://schemas.openxmlformats.org/officeDocument/2006/relationships/customXml" Target="../customXml/item1.xml" /><Relationship Id="rId6" Type="http://schemas.openxmlformats.org/officeDocument/2006/relationships/slide" Target="slides/slide2.xml" /><Relationship Id="rId15" Type="http://schemas.openxmlformats.org/officeDocument/2006/relationships/slide" Target="slides/slide11.xml" /><Relationship Id="rId23" Type="http://schemas.openxmlformats.org/officeDocument/2006/relationships/slide" Target="slides/slide19.xml" /><Relationship Id="rId28" Type="http://schemas.openxmlformats.org/officeDocument/2006/relationships/slide" Target="slides/slide24.xml" /><Relationship Id="rId36" Type="http://schemas.openxmlformats.org/officeDocument/2006/relationships/slide" Target="slides/slide32.xml" /><Relationship Id="rId49" Type="http://schemas.openxmlformats.org/officeDocument/2006/relationships/slide" Target="slides/slide45.xml" /><Relationship Id="rId57" Type="http://schemas.openxmlformats.org/officeDocument/2006/relationships/slide" Target="slides/slide53.xml" /><Relationship Id="rId10" Type="http://schemas.openxmlformats.org/officeDocument/2006/relationships/slide" Target="slides/slide6.xml" /><Relationship Id="rId31" Type="http://schemas.openxmlformats.org/officeDocument/2006/relationships/slide" Target="slides/slide27.xml" /><Relationship Id="rId44" Type="http://schemas.openxmlformats.org/officeDocument/2006/relationships/slide" Target="slides/slide40.xml" /><Relationship Id="rId52" Type="http://schemas.openxmlformats.org/officeDocument/2006/relationships/slide" Target="slides/slide48.xml" /><Relationship Id="rId60" Type="http://schemas.openxmlformats.org/officeDocument/2006/relationships/slide" Target="slides/slide56.xml" /><Relationship Id="rId65" Type="http://schemas.openxmlformats.org/officeDocument/2006/relationships/slide" Target="slides/slide61.xml" /><Relationship Id="rId73" Type="http://schemas.openxmlformats.org/officeDocument/2006/relationships/slide" Target="slides/slide69.xml" /><Relationship Id="rId78" Type="http://schemas.openxmlformats.org/officeDocument/2006/relationships/slide" Target="slides/slide74.xml" /><Relationship Id="rId81" Type="http://schemas.openxmlformats.org/officeDocument/2006/relationships/slide" Target="slides/slide77.xml" /><Relationship Id="rId86" Type="http://schemas.openxmlformats.org/officeDocument/2006/relationships/tableStyles" Target="tableStyles.xml" /></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7D6E48-5C49-F312-381B-94C771774330}"/>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C7396871-B2BC-7D77-389C-EAF51E86CAC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1B48FC6A-43E6-E4C3-248D-75D9EE272257}"/>
              </a:ext>
            </a:extLst>
          </p:cNvPr>
          <p:cNvSpPr>
            <a:spLocks noGrp="1"/>
          </p:cNvSpPr>
          <p:nvPr>
            <p:ph type="dt" sz="half" idx="10"/>
          </p:nvPr>
        </p:nvSpPr>
        <p:spPr/>
        <p:txBody>
          <a:bodyPr/>
          <a:lstStyle/>
          <a:p>
            <a:fld id="{D284DBAF-22D6-4B51-8078-F1DEE1CDE3B2}" type="datetimeFigureOut">
              <a:rPr lang="en-GB" smtClean="0"/>
              <a:t>30/07/2023</a:t>
            </a:fld>
            <a:endParaRPr lang="en-GB"/>
          </a:p>
        </p:txBody>
      </p:sp>
      <p:sp>
        <p:nvSpPr>
          <p:cNvPr id="5" name="Footer Placeholder 4">
            <a:extLst>
              <a:ext uri="{FF2B5EF4-FFF2-40B4-BE49-F238E27FC236}">
                <a16:creationId xmlns:a16="http://schemas.microsoft.com/office/drawing/2014/main" id="{35503559-DAD9-311B-7C3E-1506D2ECF8A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7012DC9-5165-740A-8437-D378A889FA48}"/>
              </a:ext>
            </a:extLst>
          </p:cNvPr>
          <p:cNvSpPr>
            <a:spLocks noGrp="1"/>
          </p:cNvSpPr>
          <p:nvPr>
            <p:ph type="sldNum" sz="quarter" idx="12"/>
          </p:nvPr>
        </p:nvSpPr>
        <p:spPr/>
        <p:txBody>
          <a:bodyPr/>
          <a:lstStyle/>
          <a:p>
            <a:fld id="{6F044E41-5E8F-4887-8E01-4F202AE17F89}" type="slidenum">
              <a:rPr lang="en-GB" smtClean="0"/>
              <a:t>‹#›</a:t>
            </a:fld>
            <a:endParaRPr lang="en-GB"/>
          </a:p>
        </p:txBody>
      </p:sp>
    </p:spTree>
    <p:extLst>
      <p:ext uri="{BB962C8B-B14F-4D97-AF65-F5344CB8AC3E}">
        <p14:creationId xmlns:p14="http://schemas.microsoft.com/office/powerpoint/2010/main" val="3082333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80D0C5-A79C-19C9-E4C4-85B05D680268}"/>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64C77031-04D8-36AD-CB30-30ADA325D9CC}"/>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E615FF37-B181-5AF4-DBC8-B34730C6F5C4}"/>
              </a:ext>
            </a:extLst>
          </p:cNvPr>
          <p:cNvSpPr>
            <a:spLocks noGrp="1"/>
          </p:cNvSpPr>
          <p:nvPr>
            <p:ph type="dt" sz="half" idx="10"/>
          </p:nvPr>
        </p:nvSpPr>
        <p:spPr/>
        <p:txBody>
          <a:bodyPr/>
          <a:lstStyle/>
          <a:p>
            <a:fld id="{D284DBAF-22D6-4B51-8078-F1DEE1CDE3B2}" type="datetimeFigureOut">
              <a:rPr lang="en-GB" smtClean="0"/>
              <a:t>30/07/2023</a:t>
            </a:fld>
            <a:endParaRPr lang="en-GB"/>
          </a:p>
        </p:txBody>
      </p:sp>
      <p:sp>
        <p:nvSpPr>
          <p:cNvPr id="5" name="Footer Placeholder 4">
            <a:extLst>
              <a:ext uri="{FF2B5EF4-FFF2-40B4-BE49-F238E27FC236}">
                <a16:creationId xmlns:a16="http://schemas.microsoft.com/office/drawing/2014/main" id="{9D8FD9EA-86C3-50BB-9A3D-1001B617032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9377D05-FC5C-2A3B-674F-E35E3B126149}"/>
              </a:ext>
            </a:extLst>
          </p:cNvPr>
          <p:cNvSpPr>
            <a:spLocks noGrp="1"/>
          </p:cNvSpPr>
          <p:nvPr>
            <p:ph type="sldNum" sz="quarter" idx="12"/>
          </p:nvPr>
        </p:nvSpPr>
        <p:spPr/>
        <p:txBody>
          <a:bodyPr/>
          <a:lstStyle/>
          <a:p>
            <a:fld id="{6F044E41-5E8F-4887-8E01-4F202AE17F89}" type="slidenum">
              <a:rPr lang="en-GB" smtClean="0"/>
              <a:t>‹#›</a:t>
            </a:fld>
            <a:endParaRPr lang="en-GB"/>
          </a:p>
        </p:txBody>
      </p:sp>
    </p:spTree>
    <p:extLst>
      <p:ext uri="{BB962C8B-B14F-4D97-AF65-F5344CB8AC3E}">
        <p14:creationId xmlns:p14="http://schemas.microsoft.com/office/powerpoint/2010/main" val="27151698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FF743C-E122-3760-2BE3-DD3C09AE9F23}"/>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9FA457ED-085D-2206-070D-588755664EC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27740288-F847-54A3-DC20-02AB9BE232F3}"/>
              </a:ext>
            </a:extLst>
          </p:cNvPr>
          <p:cNvSpPr>
            <a:spLocks noGrp="1"/>
          </p:cNvSpPr>
          <p:nvPr>
            <p:ph type="dt" sz="half" idx="10"/>
          </p:nvPr>
        </p:nvSpPr>
        <p:spPr/>
        <p:txBody>
          <a:bodyPr/>
          <a:lstStyle/>
          <a:p>
            <a:fld id="{D284DBAF-22D6-4B51-8078-F1DEE1CDE3B2}" type="datetimeFigureOut">
              <a:rPr lang="en-GB" smtClean="0"/>
              <a:t>30/07/2023</a:t>
            </a:fld>
            <a:endParaRPr lang="en-GB"/>
          </a:p>
        </p:txBody>
      </p:sp>
      <p:sp>
        <p:nvSpPr>
          <p:cNvPr id="5" name="Footer Placeholder 4">
            <a:extLst>
              <a:ext uri="{FF2B5EF4-FFF2-40B4-BE49-F238E27FC236}">
                <a16:creationId xmlns:a16="http://schemas.microsoft.com/office/drawing/2014/main" id="{0EE11DEC-B93A-B39D-11D1-E2D3DEA3F49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C7C4980-9BE9-8C68-0FB0-7A7DF6CB9A2C}"/>
              </a:ext>
            </a:extLst>
          </p:cNvPr>
          <p:cNvSpPr>
            <a:spLocks noGrp="1"/>
          </p:cNvSpPr>
          <p:nvPr>
            <p:ph type="sldNum" sz="quarter" idx="12"/>
          </p:nvPr>
        </p:nvSpPr>
        <p:spPr/>
        <p:txBody>
          <a:bodyPr/>
          <a:lstStyle/>
          <a:p>
            <a:fld id="{6F044E41-5E8F-4887-8E01-4F202AE17F89}" type="slidenum">
              <a:rPr lang="en-GB" smtClean="0"/>
              <a:t>‹#›</a:t>
            </a:fld>
            <a:endParaRPr lang="en-GB"/>
          </a:p>
        </p:txBody>
      </p:sp>
    </p:spTree>
    <p:extLst>
      <p:ext uri="{BB962C8B-B14F-4D97-AF65-F5344CB8AC3E}">
        <p14:creationId xmlns:p14="http://schemas.microsoft.com/office/powerpoint/2010/main" val="37102749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C3702D-A976-6347-4805-C45458841AB5}"/>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B5A9FEEA-2233-96C4-1DB5-36E1C4564AA4}"/>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C3CB9C21-E73C-65A0-7E14-AC00A21B44D2}"/>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C7DC1608-250C-A1CE-61AE-318B03047B74}"/>
              </a:ext>
            </a:extLst>
          </p:cNvPr>
          <p:cNvSpPr>
            <a:spLocks noGrp="1"/>
          </p:cNvSpPr>
          <p:nvPr>
            <p:ph type="dt" sz="half" idx="10"/>
          </p:nvPr>
        </p:nvSpPr>
        <p:spPr/>
        <p:txBody>
          <a:bodyPr/>
          <a:lstStyle/>
          <a:p>
            <a:fld id="{D284DBAF-22D6-4B51-8078-F1DEE1CDE3B2}" type="datetimeFigureOut">
              <a:rPr lang="en-GB" smtClean="0"/>
              <a:t>30/07/2023</a:t>
            </a:fld>
            <a:endParaRPr lang="en-GB"/>
          </a:p>
        </p:txBody>
      </p:sp>
      <p:sp>
        <p:nvSpPr>
          <p:cNvPr id="6" name="Footer Placeholder 5">
            <a:extLst>
              <a:ext uri="{FF2B5EF4-FFF2-40B4-BE49-F238E27FC236}">
                <a16:creationId xmlns:a16="http://schemas.microsoft.com/office/drawing/2014/main" id="{E423661C-893B-EDD5-AE6A-0603C974051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78D6CDE-3745-EC20-CF74-DF02E0C95B02}"/>
              </a:ext>
            </a:extLst>
          </p:cNvPr>
          <p:cNvSpPr>
            <a:spLocks noGrp="1"/>
          </p:cNvSpPr>
          <p:nvPr>
            <p:ph type="sldNum" sz="quarter" idx="12"/>
          </p:nvPr>
        </p:nvSpPr>
        <p:spPr/>
        <p:txBody>
          <a:bodyPr/>
          <a:lstStyle/>
          <a:p>
            <a:fld id="{6F044E41-5E8F-4887-8E01-4F202AE17F89}" type="slidenum">
              <a:rPr lang="en-GB" smtClean="0"/>
              <a:t>‹#›</a:t>
            </a:fld>
            <a:endParaRPr lang="en-GB"/>
          </a:p>
        </p:txBody>
      </p:sp>
    </p:spTree>
    <p:extLst>
      <p:ext uri="{BB962C8B-B14F-4D97-AF65-F5344CB8AC3E}">
        <p14:creationId xmlns:p14="http://schemas.microsoft.com/office/powerpoint/2010/main" val="26916890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242D26-AFA5-7B53-1131-E5516430DAEC}"/>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C7486D18-30B3-8C14-3B8A-121D1D1670D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6578DDA2-26C4-1327-18A7-3F2FDEFF7205}"/>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6039E0A1-02D6-A3A5-D038-8DB2D282370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E36E70CA-FD1C-7EA3-8637-2B1699606EB8}"/>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C8F00227-A140-D2BC-FEF5-CB4BA5C7292A}"/>
              </a:ext>
            </a:extLst>
          </p:cNvPr>
          <p:cNvSpPr>
            <a:spLocks noGrp="1"/>
          </p:cNvSpPr>
          <p:nvPr>
            <p:ph type="dt" sz="half" idx="10"/>
          </p:nvPr>
        </p:nvSpPr>
        <p:spPr/>
        <p:txBody>
          <a:bodyPr/>
          <a:lstStyle/>
          <a:p>
            <a:fld id="{D284DBAF-22D6-4B51-8078-F1DEE1CDE3B2}" type="datetimeFigureOut">
              <a:rPr lang="en-GB" smtClean="0"/>
              <a:t>30/07/2023</a:t>
            </a:fld>
            <a:endParaRPr lang="en-GB"/>
          </a:p>
        </p:txBody>
      </p:sp>
      <p:sp>
        <p:nvSpPr>
          <p:cNvPr id="8" name="Footer Placeholder 7">
            <a:extLst>
              <a:ext uri="{FF2B5EF4-FFF2-40B4-BE49-F238E27FC236}">
                <a16:creationId xmlns:a16="http://schemas.microsoft.com/office/drawing/2014/main" id="{319DC5AF-2E97-191F-28FC-52889AF0EEC7}"/>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AD2D64D5-7AC3-02F7-289D-86CC6DD8344C}"/>
              </a:ext>
            </a:extLst>
          </p:cNvPr>
          <p:cNvSpPr>
            <a:spLocks noGrp="1"/>
          </p:cNvSpPr>
          <p:nvPr>
            <p:ph type="sldNum" sz="quarter" idx="12"/>
          </p:nvPr>
        </p:nvSpPr>
        <p:spPr/>
        <p:txBody>
          <a:bodyPr/>
          <a:lstStyle/>
          <a:p>
            <a:fld id="{6F044E41-5E8F-4887-8E01-4F202AE17F89}" type="slidenum">
              <a:rPr lang="en-GB" smtClean="0"/>
              <a:t>‹#›</a:t>
            </a:fld>
            <a:endParaRPr lang="en-GB"/>
          </a:p>
        </p:txBody>
      </p:sp>
    </p:spTree>
    <p:extLst>
      <p:ext uri="{BB962C8B-B14F-4D97-AF65-F5344CB8AC3E}">
        <p14:creationId xmlns:p14="http://schemas.microsoft.com/office/powerpoint/2010/main" val="3894524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D560D3-1478-04C7-E5E7-39E744EDC63A}"/>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89B432A3-4B6E-5D84-DC69-6EB982AE6FD5}"/>
              </a:ext>
            </a:extLst>
          </p:cNvPr>
          <p:cNvSpPr>
            <a:spLocks noGrp="1"/>
          </p:cNvSpPr>
          <p:nvPr>
            <p:ph type="dt" sz="half" idx="10"/>
          </p:nvPr>
        </p:nvSpPr>
        <p:spPr/>
        <p:txBody>
          <a:bodyPr/>
          <a:lstStyle/>
          <a:p>
            <a:fld id="{D284DBAF-22D6-4B51-8078-F1DEE1CDE3B2}" type="datetimeFigureOut">
              <a:rPr lang="en-GB" smtClean="0"/>
              <a:t>30/07/2023</a:t>
            </a:fld>
            <a:endParaRPr lang="en-GB"/>
          </a:p>
        </p:txBody>
      </p:sp>
      <p:sp>
        <p:nvSpPr>
          <p:cNvPr id="4" name="Footer Placeholder 3">
            <a:extLst>
              <a:ext uri="{FF2B5EF4-FFF2-40B4-BE49-F238E27FC236}">
                <a16:creationId xmlns:a16="http://schemas.microsoft.com/office/drawing/2014/main" id="{017A31C5-E471-FEB4-56A6-91C09070C10D}"/>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5C9ACFDE-7F7B-ED54-7169-EE7E45659803}"/>
              </a:ext>
            </a:extLst>
          </p:cNvPr>
          <p:cNvSpPr>
            <a:spLocks noGrp="1"/>
          </p:cNvSpPr>
          <p:nvPr>
            <p:ph type="sldNum" sz="quarter" idx="12"/>
          </p:nvPr>
        </p:nvSpPr>
        <p:spPr/>
        <p:txBody>
          <a:bodyPr/>
          <a:lstStyle/>
          <a:p>
            <a:fld id="{6F044E41-5E8F-4887-8E01-4F202AE17F89}" type="slidenum">
              <a:rPr lang="en-GB" smtClean="0"/>
              <a:t>‹#›</a:t>
            </a:fld>
            <a:endParaRPr lang="en-GB"/>
          </a:p>
        </p:txBody>
      </p:sp>
    </p:spTree>
    <p:extLst>
      <p:ext uri="{BB962C8B-B14F-4D97-AF65-F5344CB8AC3E}">
        <p14:creationId xmlns:p14="http://schemas.microsoft.com/office/powerpoint/2010/main" val="1241425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A5BB839-521F-723D-A1A0-62A858A241A0}"/>
              </a:ext>
            </a:extLst>
          </p:cNvPr>
          <p:cNvSpPr>
            <a:spLocks noGrp="1"/>
          </p:cNvSpPr>
          <p:nvPr>
            <p:ph type="dt" sz="half" idx="10"/>
          </p:nvPr>
        </p:nvSpPr>
        <p:spPr/>
        <p:txBody>
          <a:bodyPr/>
          <a:lstStyle/>
          <a:p>
            <a:fld id="{D284DBAF-22D6-4B51-8078-F1DEE1CDE3B2}" type="datetimeFigureOut">
              <a:rPr lang="en-GB" smtClean="0"/>
              <a:t>30/07/2023</a:t>
            </a:fld>
            <a:endParaRPr lang="en-GB"/>
          </a:p>
        </p:txBody>
      </p:sp>
      <p:sp>
        <p:nvSpPr>
          <p:cNvPr id="3" name="Footer Placeholder 2">
            <a:extLst>
              <a:ext uri="{FF2B5EF4-FFF2-40B4-BE49-F238E27FC236}">
                <a16:creationId xmlns:a16="http://schemas.microsoft.com/office/drawing/2014/main" id="{75641B10-2CA4-E82F-9FF6-70AD53ED09CD}"/>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9D9148C-588F-F7F9-E4B8-42476731B3FC}"/>
              </a:ext>
            </a:extLst>
          </p:cNvPr>
          <p:cNvSpPr>
            <a:spLocks noGrp="1"/>
          </p:cNvSpPr>
          <p:nvPr>
            <p:ph type="sldNum" sz="quarter" idx="12"/>
          </p:nvPr>
        </p:nvSpPr>
        <p:spPr/>
        <p:txBody>
          <a:bodyPr/>
          <a:lstStyle/>
          <a:p>
            <a:fld id="{6F044E41-5E8F-4887-8E01-4F202AE17F89}" type="slidenum">
              <a:rPr lang="en-GB" smtClean="0"/>
              <a:t>‹#›</a:t>
            </a:fld>
            <a:endParaRPr lang="en-GB"/>
          </a:p>
        </p:txBody>
      </p:sp>
    </p:spTree>
    <p:extLst>
      <p:ext uri="{BB962C8B-B14F-4D97-AF65-F5344CB8AC3E}">
        <p14:creationId xmlns:p14="http://schemas.microsoft.com/office/powerpoint/2010/main" val="13940986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792806-F9F2-E0B7-EA5E-9955514E212C}"/>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408564AE-68DA-AABF-B1DE-030F9431305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CA0DF5E1-CA1D-70E8-8DA6-C94845BAE15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30600307-6F70-DEB4-DC21-8BB97F231543}"/>
              </a:ext>
            </a:extLst>
          </p:cNvPr>
          <p:cNvSpPr>
            <a:spLocks noGrp="1"/>
          </p:cNvSpPr>
          <p:nvPr>
            <p:ph type="dt" sz="half" idx="10"/>
          </p:nvPr>
        </p:nvSpPr>
        <p:spPr/>
        <p:txBody>
          <a:bodyPr/>
          <a:lstStyle/>
          <a:p>
            <a:fld id="{D284DBAF-22D6-4B51-8078-F1DEE1CDE3B2}" type="datetimeFigureOut">
              <a:rPr lang="en-GB" smtClean="0"/>
              <a:t>30/07/2023</a:t>
            </a:fld>
            <a:endParaRPr lang="en-GB"/>
          </a:p>
        </p:txBody>
      </p:sp>
      <p:sp>
        <p:nvSpPr>
          <p:cNvPr id="6" name="Footer Placeholder 5">
            <a:extLst>
              <a:ext uri="{FF2B5EF4-FFF2-40B4-BE49-F238E27FC236}">
                <a16:creationId xmlns:a16="http://schemas.microsoft.com/office/drawing/2014/main" id="{D458A709-1D3E-F63E-D92B-ED8DFA26B0D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01FE4A9-8931-1AD3-BFE1-1840D7F9579F}"/>
              </a:ext>
            </a:extLst>
          </p:cNvPr>
          <p:cNvSpPr>
            <a:spLocks noGrp="1"/>
          </p:cNvSpPr>
          <p:nvPr>
            <p:ph type="sldNum" sz="quarter" idx="12"/>
          </p:nvPr>
        </p:nvSpPr>
        <p:spPr/>
        <p:txBody>
          <a:bodyPr/>
          <a:lstStyle/>
          <a:p>
            <a:fld id="{6F044E41-5E8F-4887-8E01-4F202AE17F89}" type="slidenum">
              <a:rPr lang="en-GB" smtClean="0"/>
              <a:t>‹#›</a:t>
            </a:fld>
            <a:endParaRPr lang="en-GB"/>
          </a:p>
        </p:txBody>
      </p:sp>
    </p:spTree>
    <p:extLst>
      <p:ext uri="{BB962C8B-B14F-4D97-AF65-F5344CB8AC3E}">
        <p14:creationId xmlns:p14="http://schemas.microsoft.com/office/powerpoint/2010/main" val="36380549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BCB7BC-3EFC-71B0-44B7-22AADF7EAF51}"/>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9D930290-31AA-2DCD-E291-4C2343D7F26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635A27D5-B6BB-A899-113E-D41B951F084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68D2A458-CB7A-10BD-DE65-7D494D787DA7}"/>
              </a:ext>
            </a:extLst>
          </p:cNvPr>
          <p:cNvSpPr>
            <a:spLocks noGrp="1"/>
          </p:cNvSpPr>
          <p:nvPr>
            <p:ph type="dt" sz="half" idx="10"/>
          </p:nvPr>
        </p:nvSpPr>
        <p:spPr/>
        <p:txBody>
          <a:bodyPr/>
          <a:lstStyle/>
          <a:p>
            <a:fld id="{D284DBAF-22D6-4B51-8078-F1DEE1CDE3B2}" type="datetimeFigureOut">
              <a:rPr lang="en-GB" smtClean="0"/>
              <a:t>30/07/2023</a:t>
            </a:fld>
            <a:endParaRPr lang="en-GB"/>
          </a:p>
        </p:txBody>
      </p:sp>
      <p:sp>
        <p:nvSpPr>
          <p:cNvPr id="6" name="Footer Placeholder 5">
            <a:extLst>
              <a:ext uri="{FF2B5EF4-FFF2-40B4-BE49-F238E27FC236}">
                <a16:creationId xmlns:a16="http://schemas.microsoft.com/office/drawing/2014/main" id="{B82376B0-69B8-7531-193E-C9ABF0A0652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59F9763-34CF-21F7-890C-9D19EC76A104}"/>
              </a:ext>
            </a:extLst>
          </p:cNvPr>
          <p:cNvSpPr>
            <a:spLocks noGrp="1"/>
          </p:cNvSpPr>
          <p:nvPr>
            <p:ph type="sldNum" sz="quarter" idx="12"/>
          </p:nvPr>
        </p:nvSpPr>
        <p:spPr/>
        <p:txBody>
          <a:bodyPr/>
          <a:lstStyle/>
          <a:p>
            <a:fld id="{6F044E41-5E8F-4887-8E01-4F202AE17F89}" type="slidenum">
              <a:rPr lang="en-GB" smtClean="0"/>
              <a:t>‹#›</a:t>
            </a:fld>
            <a:endParaRPr lang="en-GB"/>
          </a:p>
        </p:txBody>
      </p:sp>
    </p:spTree>
    <p:extLst>
      <p:ext uri="{BB962C8B-B14F-4D97-AF65-F5344CB8AC3E}">
        <p14:creationId xmlns:p14="http://schemas.microsoft.com/office/powerpoint/2010/main" val="24648386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C16DB3-A6BB-EBE8-F345-438278A79C38}"/>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CCDA935E-1A57-F7A8-735C-1AC8674C8F27}"/>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D4B929E9-C8FF-2F74-54BA-8E5562B4982D}"/>
              </a:ext>
            </a:extLst>
          </p:cNvPr>
          <p:cNvSpPr>
            <a:spLocks noGrp="1"/>
          </p:cNvSpPr>
          <p:nvPr>
            <p:ph type="dt" sz="half" idx="10"/>
          </p:nvPr>
        </p:nvSpPr>
        <p:spPr/>
        <p:txBody>
          <a:bodyPr/>
          <a:lstStyle/>
          <a:p>
            <a:fld id="{D284DBAF-22D6-4B51-8078-F1DEE1CDE3B2}" type="datetimeFigureOut">
              <a:rPr lang="en-GB" smtClean="0"/>
              <a:t>30/07/2023</a:t>
            </a:fld>
            <a:endParaRPr lang="en-GB"/>
          </a:p>
        </p:txBody>
      </p:sp>
      <p:sp>
        <p:nvSpPr>
          <p:cNvPr id="5" name="Footer Placeholder 4">
            <a:extLst>
              <a:ext uri="{FF2B5EF4-FFF2-40B4-BE49-F238E27FC236}">
                <a16:creationId xmlns:a16="http://schemas.microsoft.com/office/drawing/2014/main" id="{3B4E3EED-8F25-305C-AE09-B0FA021A741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BB2E007-F721-8550-92D9-5E894C3B3118}"/>
              </a:ext>
            </a:extLst>
          </p:cNvPr>
          <p:cNvSpPr>
            <a:spLocks noGrp="1"/>
          </p:cNvSpPr>
          <p:nvPr>
            <p:ph type="sldNum" sz="quarter" idx="12"/>
          </p:nvPr>
        </p:nvSpPr>
        <p:spPr/>
        <p:txBody>
          <a:bodyPr/>
          <a:lstStyle/>
          <a:p>
            <a:fld id="{6F044E41-5E8F-4887-8E01-4F202AE17F89}" type="slidenum">
              <a:rPr lang="en-GB" smtClean="0"/>
              <a:t>‹#›</a:t>
            </a:fld>
            <a:endParaRPr lang="en-GB"/>
          </a:p>
        </p:txBody>
      </p:sp>
    </p:spTree>
    <p:extLst>
      <p:ext uri="{BB962C8B-B14F-4D97-AF65-F5344CB8AC3E}">
        <p14:creationId xmlns:p14="http://schemas.microsoft.com/office/powerpoint/2010/main" val="27261743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EDE799F-3A98-3109-8AD1-6941F42734CE}"/>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90699D60-6862-11B0-08C1-AC6DFF340D39}"/>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A319B39C-65AE-D224-5DFD-C4F0B0B1C720}"/>
              </a:ext>
            </a:extLst>
          </p:cNvPr>
          <p:cNvSpPr>
            <a:spLocks noGrp="1"/>
          </p:cNvSpPr>
          <p:nvPr>
            <p:ph type="dt" sz="half" idx="10"/>
          </p:nvPr>
        </p:nvSpPr>
        <p:spPr/>
        <p:txBody>
          <a:bodyPr/>
          <a:lstStyle/>
          <a:p>
            <a:fld id="{D284DBAF-22D6-4B51-8078-F1DEE1CDE3B2}" type="datetimeFigureOut">
              <a:rPr lang="en-GB" smtClean="0"/>
              <a:t>30/07/2023</a:t>
            </a:fld>
            <a:endParaRPr lang="en-GB"/>
          </a:p>
        </p:txBody>
      </p:sp>
      <p:sp>
        <p:nvSpPr>
          <p:cNvPr id="5" name="Footer Placeholder 4">
            <a:extLst>
              <a:ext uri="{FF2B5EF4-FFF2-40B4-BE49-F238E27FC236}">
                <a16:creationId xmlns:a16="http://schemas.microsoft.com/office/drawing/2014/main" id="{21F355A3-C41D-9CEA-83E4-D96F9940F75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D0AD432-2B73-EDB3-2397-2273A322BFF7}"/>
              </a:ext>
            </a:extLst>
          </p:cNvPr>
          <p:cNvSpPr>
            <a:spLocks noGrp="1"/>
          </p:cNvSpPr>
          <p:nvPr>
            <p:ph type="sldNum" sz="quarter" idx="12"/>
          </p:nvPr>
        </p:nvSpPr>
        <p:spPr/>
        <p:txBody>
          <a:bodyPr/>
          <a:lstStyle/>
          <a:p>
            <a:fld id="{6F044E41-5E8F-4887-8E01-4F202AE17F89}" type="slidenum">
              <a:rPr lang="en-GB" smtClean="0"/>
              <a:t>‹#›</a:t>
            </a:fld>
            <a:endParaRPr lang="en-GB"/>
          </a:p>
        </p:txBody>
      </p:sp>
    </p:spTree>
    <p:extLst>
      <p:ext uri="{BB962C8B-B14F-4D97-AF65-F5344CB8AC3E}">
        <p14:creationId xmlns:p14="http://schemas.microsoft.com/office/powerpoint/2010/main" val="42285210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theme" Target="../theme/theme1.xml" /><Relationship Id="rId2" Type="http://schemas.openxmlformats.org/officeDocument/2006/relationships/slideLayout" Target="../slideLayouts/slideLayout2.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4">
            <a:lumMod val="60000"/>
            <a:lumOff val="4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6A31C19-3ACB-A7BE-2680-48C5E4E6006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90E7791E-E18D-21D0-60C8-4897CA43670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24B34405-3C1C-0C20-DA11-7DEB7317642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284DBAF-22D6-4B51-8078-F1DEE1CDE3B2}" type="datetimeFigureOut">
              <a:rPr lang="en-GB" smtClean="0"/>
              <a:t>30/07/2023</a:t>
            </a:fld>
            <a:endParaRPr lang="en-GB"/>
          </a:p>
        </p:txBody>
      </p:sp>
      <p:sp>
        <p:nvSpPr>
          <p:cNvPr id="5" name="Footer Placeholder 4">
            <a:extLst>
              <a:ext uri="{FF2B5EF4-FFF2-40B4-BE49-F238E27FC236}">
                <a16:creationId xmlns:a16="http://schemas.microsoft.com/office/drawing/2014/main" id="{414EAE40-E04B-C2BD-AE64-54F86FE0BC3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0537A365-6D42-3C38-2BA9-B05C1582ACD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F044E41-5E8F-4887-8E01-4F202AE17F89}" type="slidenum">
              <a:rPr lang="en-GB" smtClean="0"/>
              <a:t>‹#›</a:t>
            </a:fld>
            <a:endParaRPr lang="en-GB"/>
          </a:p>
        </p:txBody>
      </p:sp>
    </p:spTree>
    <p:extLst>
      <p:ext uri="{BB962C8B-B14F-4D97-AF65-F5344CB8AC3E}">
        <p14:creationId xmlns:p14="http://schemas.microsoft.com/office/powerpoint/2010/main" val="248131872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Relationship Id="rId8" Type="http://schemas.openxmlformats.org/officeDocument/2006/relationships/slide" Target="slide48.xml" /><Relationship Id="rId13" Type="http://schemas.openxmlformats.org/officeDocument/2006/relationships/slide" Target="slide70.xml" /><Relationship Id="rId18" Type="http://schemas.openxmlformats.org/officeDocument/2006/relationships/slide" Target="slide15.xml" /><Relationship Id="rId26" Type="http://schemas.openxmlformats.org/officeDocument/2006/relationships/slide" Target="slide42.xml" /><Relationship Id="rId3" Type="http://schemas.openxmlformats.org/officeDocument/2006/relationships/slide" Target="slide24.xml" /><Relationship Id="rId21" Type="http://schemas.openxmlformats.org/officeDocument/2006/relationships/slide" Target="slide76.xml" /><Relationship Id="rId7" Type="http://schemas.openxmlformats.org/officeDocument/2006/relationships/slide" Target="slide27.xml" /><Relationship Id="rId12" Type="http://schemas.openxmlformats.org/officeDocument/2006/relationships/slide" Target="slide51.xml" /><Relationship Id="rId17" Type="http://schemas.openxmlformats.org/officeDocument/2006/relationships/slide" Target="slide73.xml" /><Relationship Id="rId25" Type="http://schemas.openxmlformats.org/officeDocument/2006/relationships/slide" Target="slide21.xml" /><Relationship Id="rId2" Type="http://schemas.openxmlformats.org/officeDocument/2006/relationships/slide" Target="slide3.xml" /><Relationship Id="rId16" Type="http://schemas.openxmlformats.org/officeDocument/2006/relationships/slide" Target="slide54.xml" /><Relationship Id="rId20" Type="http://schemas.openxmlformats.org/officeDocument/2006/relationships/slide" Target="slide57.xml" /><Relationship Id="rId1" Type="http://schemas.openxmlformats.org/officeDocument/2006/relationships/slideLayout" Target="../slideLayouts/slideLayout7.xml" /><Relationship Id="rId6" Type="http://schemas.openxmlformats.org/officeDocument/2006/relationships/slide" Target="slide6.xml" /><Relationship Id="rId11" Type="http://schemas.openxmlformats.org/officeDocument/2006/relationships/slide" Target="slide31.xml" /><Relationship Id="rId24" Type="http://schemas.openxmlformats.org/officeDocument/2006/relationships/slide" Target="slide60.xml" /><Relationship Id="rId5" Type="http://schemas.openxmlformats.org/officeDocument/2006/relationships/slide" Target="slide64.xml" /><Relationship Id="rId15" Type="http://schemas.openxmlformats.org/officeDocument/2006/relationships/slide" Target="slide33.xml" /><Relationship Id="rId23" Type="http://schemas.openxmlformats.org/officeDocument/2006/relationships/slide" Target="slide39.xml" /><Relationship Id="rId10" Type="http://schemas.openxmlformats.org/officeDocument/2006/relationships/slide" Target="slide9.xml" /><Relationship Id="rId19" Type="http://schemas.openxmlformats.org/officeDocument/2006/relationships/slide" Target="slide36.xml" /><Relationship Id="rId4" Type="http://schemas.openxmlformats.org/officeDocument/2006/relationships/slide" Target="slide45.xml" /><Relationship Id="rId9" Type="http://schemas.openxmlformats.org/officeDocument/2006/relationships/slide" Target="slide67.xml" /><Relationship Id="rId14" Type="http://schemas.openxmlformats.org/officeDocument/2006/relationships/slide" Target="slide12.xml" /><Relationship Id="rId22" Type="http://schemas.openxmlformats.org/officeDocument/2006/relationships/slide" Target="slide18.xml" /><Relationship Id="rId27" Type="http://schemas.openxmlformats.org/officeDocument/2006/relationships/slide" Target="slide63.xml" /></Relationships>
</file>

<file path=ppt/slides/_rels/slide3.xml.rels><?xml version="1.0" encoding="UTF-8" standalone="yes"?>
<Relationships xmlns="http://schemas.openxmlformats.org/package/2006/relationships"><Relationship Id="rId3" Type="http://schemas.openxmlformats.org/officeDocument/2006/relationships/image" Target="../media/image2.jpeg" /><Relationship Id="rId2" Type="http://schemas.openxmlformats.org/officeDocument/2006/relationships/image" Target="../media/image1.jpeg" /><Relationship Id="rId1" Type="http://schemas.openxmlformats.org/officeDocument/2006/relationships/slideLayout" Target="../slideLayouts/slideLayout6.xml" /><Relationship Id="rId6" Type="http://schemas.openxmlformats.org/officeDocument/2006/relationships/image" Target="../media/image5.png" /><Relationship Id="rId5" Type="http://schemas.openxmlformats.org/officeDocument/2006/relationships/image" Target="../media/image4.jpeg" /><Relationship Id="rId4" Type="http://schemas.openxmlformats.org/officeDocument/2006/relationships/image" Target="../media/image3.jpeg" /></Relationships>
</file>

<file path=ppt/slides/_rels/slide4.xml.rels><?xml version="1.0" encoding="UTF-8" standalone="yes"?>
<Relationships xmlns="http://schemas.openxmlformats.org/package/2006/relationships"><Relationship Id="rId3" Type="http://schemas.openxmlformats.org/officeDocument/2006/relationships/image" Target="../media/image1.jpeg" /><Relationship Id="rId2" Type="http://schemas.openxmlformats.org/officeDocument/2006/relationships/slide" Target="slide2.xml" /><Relationship Id="rId1" Type="http://schemas.openxmlformats.org/officeDocument/2006/relationships/slideLayout" Target="../slideLayouts/slideLayout6.xml" /></Relationships>
</file>

<file path=ppt/slides/_rels/slide5.xml.rels><?xml version="1.0" encoding="UTF-8" standalone="yes"?>
<Relationships xmlns="http://schemas.openxmlformats.org/package/2006/relationships"><Relationship Id="rId3" Type="http://schemas.openxmlformats.org/officeDocument/2006/relationships/image" Target="../media/image6.jpeg" /><Relationship Id="rId2" Type="http://schemas.openxmlformats.org/officeDocument/2006/relationships/slide" Target="slide2.xml" /><Relationship Id="rId1" Type="http://schemas.openxmlformats.org/officeDocument/2006/relationships/slideLayout" Target="../slideLayouts/slideLayout6.xml" /><Relationship Id="rId5" Type="http://schemas.openxmlformats.org/officeDocument/2006/relationships/image" Target="../media/image8.jpeg" /><Relationship Id="rId4" Type="http://schemas.openxmlformats.org/officeDocument/2006/relationships/image" Target="../media/image7.jpeg" /></Relationships>
</file>

<file path=ppt/slides/_rels/slide6.xml.rels><?xml version="1.0" encoding="UTF-8" standalone="yes"?>
<Relationships xmlns="http://schemas.openxmlformats.org/package/2006/relationships"><Relationship Id="rId3" Type="http://schemas.openxmlformats.org/officeDocument/2006/relationships/image" Target="../media/image10.jpeg" /><Relationship Id="rId2" Type="http://schemas.openxmlformats.org/officeDocument/2006/relationships/image" Target="../media/image9.jpeg" /><Relationship Id="rId1" Type="http://schemas.openxmlformats.org/officeDocument/2006/relationships/slideLayout" Target="../slideLayouts/slideLayout6.xml" /><Relationship Id="rId6" Type="http://schemas.openxmlformats.org/officeDocument/2006/relationships/image" Target="../media/image13.jpeg" /><Relationship Id="rId5" Type="http://schemas.openxmlformats.org/officeDocument/2006/relationships/image" Target="../media/image12.jpeg" /><Relationship Id="rId4" Type="http://schemas.openxmlformats.org/officeDocument/2006/relationships/image" Target="../media/image11.jpeg" /></Relationships>
</file>

<file path=ppt/slides/_rels/slide7.xml.rels><?xml version="1.0" encoding="UTF-8" standalone="yes"?>
<Relationships xmlns="http://schemas.openxmlformats.org/package/2006/relationships"><Relationship Id="rId3" Type="http://schemas.openxmlformats.org/officeDocument/2006/relationships/image" Target="../media/image10.jpeg" /><Relationship Id="rId2" Type="http://schemas.openxmlformats.org/officeDocument/2006/relationships/slide" Target="slide2.xml" /><Relationship Id="rId1" Type="http://schemas.openxmlformats.org/officeDocument/2006/relationships/slideLayout" Target="../slideLayouts/slideLayout6.xml" /></Relationships>
</file>

<file path=ppt/slides/_rels/slide8.xml.rels><?xml version="1.0" encoding="UTF-8" standalone="yes"?>
<Relationships xmlns="http://schemas.openxmlformats.org/package/2006/relationships"><Relationship Id="rId3" Type="http://schemas.openxmlformats.org/officeDocument/2006/relationships/image" Target="../media/image14.jpeg" /><Relationship Id="rId2" Type="http://schemas.openxmlformats.org/officeDocument/2006/relationships/slide" Target="slide2.xml" /><Relationship Id="rId1" Type="http://schemas.openxmlformats.org/officeDocument/2006/relationships/slideLayout" Target="../slideLayouts/slideLayout6.xml" /><Relationship Id="rId5" Type="http://schemas.openxmlformats.org/officeDocument/2006/relationships/image" Target="../media/image16.jpeg" /><Relationship Id="rId4" Type="http://schemas.openxmlformats.org/officeDocument/2006/relationships/image" Target="../media/image15.jpeg" /></Relationships>
</file>

<file path=ppt/slides/_rels/slide9.xml.rels><?xml version="1.0" encoding="UTF-8" standalone="yes"?>
<Relationships xmlns="http://schemas.openxmlformats.org/package/2006/relationships"><Relationship Id="rId3" Type="http://schemas.openxmlformats.org/officeDocument/2006/relationships/image" Target="../media/image18.jpeg" /><Relationship Id="rId2" Type="http://schemas.openxmlformats.org/officeDocument/2006/relationships/image" Target="../media/image17.jpeg" /><Relationship Id="rId1" Type="http://schemas.openxmlformats.org/officeDocument/2006/relationships/slideLayout" Target="../slideLayouts/slideLayout6.xml" /><Relationship Id="rId6" Type="http://schemas.openxmlformats.org/officeDocument/2006/relationships/image" Target="../media/image21.jpeg" /><Relationship Id="rId5" Type="http://schemas.openxmlformats.org/officeDocument/2006/relationships/image" Target="../media/image20.jpeg" /><Relationship Id="rId4" Type="http://schemas.openxmlformats.org/officeDocument/2006/relationships/image" Target="../media/image19.jpeg" /></Relationships>
</file>

<file path=ppt/slides/_rels/slide10.xml.rels><?xml version="1.0" encoding="UTF-8" standalone="yes"?>
<Relationships xmlns="http://schemas.openxmlformats.org/package/2006/relationships"><Relationship Id="rId3" Type="http://schemas.openxmlformats.org/officeDocument/2006/relationships/image" Target="../media/image19.jpeg" /><Relationship Id="rId2" Type="http://schemas.openxmlformats.org/officeDocument/2006/relationships/slide" Target="slide2.xml" /><Relationship Id="rId1" Type="http://schemas.openxmlformats.org/officeDocument/2006/relationships/slideLayout" Target="../slideLayouts/slideLayout6.xml" /></Relationships>
</file>

<file path=ppt/slides/_rels/slide11.xml.rels><?xml version="1.0" encoding="UTF-8" standalone="yes"?>
<Relationships xmlns="http://schemas.openxmlformats.org/package/2006/relationships"><Relationship Id="rId3" Type="http://schemas.openxmlformats.org/officeDocument/2006/relationships/image" Target="../media/image22.jpeg" /><Relationship Id="rId2" Type="http://schemas.openxmlformats.org/officeDocument/2006/relationships/slide" Target="slide2.xml" /><Relationship Id="rId1" Type="http://schemas.openxmlformats.org/officeDocument/2006/relationships/slideLayout" Target="../slideLayouts/slideLayout6.xml" /><Relationship Id="rId5" Type="http://schemas.openxmlformats.org/officeDocument/2006/relationships/image" Target="../media/image24.jpeg" /><Relationship Id="rId4" Type="http://schemas.openxmlformats.org/officeDocument/2006/relationships/image" Target="../media/image23.jpeg" /></Relationships>
</file>

<file path=ppt/slides/_rels/slide12.xml.rels><?xml version="1.0" encoding="UTF-8" standalone="yes"?>
<Relationships xmlns="http://schemas.openxmlformats.org/package/2006/relationships"><Relationship Id="rId3" Type="http://schemas.openxmlformats.org/officeDocument/2006/relationships/image" Target="../media/image26.jpeg" /><Relationship Id="rId2" Type="http://schemas.openxmlformats.org/officeDocument/2006/relationships/image" Target="../media/image25.jpeg" /><Relationship Id="rId1" Type="http://schemas.openxmlformats.org/officeDocument/2006/relationships/slideLayout" Target="../slideLayouts/slideLayout6.xml" /><Relationship Id="rId6" Type="http://schemas.openxmlformats.org/officeDocument/2006/relationships/image" Target="../media/image29.jpeg" /><Relationship Id="rId5" Type="http://schemas.openxmlformats.org/officeDocument/2006/relationships/image" Target="../media/image28.jpeg" /><Relationship Id="rId4" Type="http://schemas.openxmlformats.org/officeDocument/2006/relationships/image" Target="../media/image27.jpeg" /></Relationships>
</file>

<file path=ppt/slides/_rels/slide13.xml.rels><?xml version="1.0" encoding="UTF-8" standalone="yes"?>
<Relationships xmlns="http://schemas.openxmlformats.org/package/2006/relationships"><Relationship Id="rId3" Type="http://schemas.openxmlformats.org/officeDocument/2006/relationships/image" Target="../media/image30.png" /><Relationship Id="rId2" Type="http://schemas.openxmlformats.org/officeDocument/2006/relationships/slide" Target="slide2.xml" /><Relationship Id="rId1" Type="http://schemas.openxmlformats.org/officeDocument/2006/relationships/slideLayout" Target="../slideLayouts/slideLayout6.xml" /><Relationship Id="rId5" Type="http://schemas.openxmlformats.org/officeDocument/2006/relationships/image" Target="../media/image27.jpeg" /><Relationship Id="rId4" Type="http://schemas.openxmlformats.org/officeDocument/2006/relationships/image" Target="../media/image31.png" /></Relationships>
</file>

<file path=ppt/slides/_rels/slide14.xml.rels><?xml version="1.0" encoding="UTF-8" standalone="yes"?>
<Relationships xmlns="http://schemas.openxmlformats.org/package/2006/relationships"><Relationship Id="rId3" Type="http://schemas.openxmlformats.org/officeDocument/2006/relationships/image" Target="../media/image32.jpeg" /><Relationship Id="rId2" Type="http://schemas.openxmlformats.org/officeDocument/2006/relationships/slide" Target="slide2.xml" /><Relationship Id="rId1" Type="http://schemas.openxmlformats.org/officeDocument/2006/relationships/slideLayout" Target="../slideLayouts/slideLayout6.xml" /><Relationship Id="rId5" Type="http://schemas.openxmlformats.org/officeDocument/2006/relationships/image" Target="../media/image34.jpeg" /><Relationship Id="rId4" Type="http://schemas.openxmlformats.org/officeDocument/2006/relationships/image" Target="../media/image33.jpeg" /></Relationships>
</file>

<file path=ppt/slides/_rels/slide15.xml.rels><?xml version="1.0" encoding="UTF-8" standalone="yes"?>
<Relationships xmlns="http://schemas.openxmlformats.org/package/2006/relationships"><Relationship Id="rId3" Type="http://schemas.openxmlformats.org/officeDocument/2006/relationships/image" Target="../media/image36.jpeg" /><Relationship Id="rId2" Type="http://schemas.openxmlformats.org/officeDocument/2006/relationships/image" Target="../media/image35.jpeg" /><Relationship Id="rId1" Type="http://schemas.openxmlformats.org/officeDocument/2006/relationships/slideLayout" Target="../slideLayouts/slideLayout6.xml" /><Relationship Id="rId5" Type="http://schemas.openxmlformats.org/officeDocument/2006/relationships/image" Target="../media/image38.jpeg" /><Relationship Id="rId4" Type="http://schemas.openxmlformats.org/officeDocument/2006/relationships/image" Target="../media/image37.jpeg" /></Relationships>
</file>

<file path=ppt/slides/_rels/slide16.xml.rels><?xml version="1.0" encoding="UTF-8" standalone="yes"?>
<Relationships xmlns="http://schemas.openxmlformats.org/package/2006/relationships"><Relationship Id="rId3" Type="http://schemas.openxmlformats.org/officeDocument/2006/relationships/image" Target="../media/image36.jpeg" /><Relationship Id="rId2" Type="http://schemas.openxmlformats.org/officeDocument/2006/relationships/slide" Target="slide2.xml" /><Relationship Id="rId1" Type="http://schemas.openxmlformats.org/officeDocument/2006/relationships/slideLayout" Target="../slideLayouts/slideLayout6.xml" /></Relationships>
</file>

<file path=ppt/slides/_rels/slide17.xml.rels><?xml version="1.0" encoding="UTF-8" standalone="yes"?>
<Relationships xmlns="http://schemas.openxmlformats.org/package/2006/relationships"><Relationship Id="rId3" Type="http://schemas.openxmlformats.org/officeDocument/2006/relationships/image" Target="../media/image39.jpeg" /><Relationship Id="rId2" Type="http://schemas.openxmlformats.org/officeDocument/2006/relationships/slide" Target="slide2.xml" /><Relationship Id="rId1" Type="http://schemas.openxmlformats.org/officeDocument/2006/relationships/slideLayout" Target="../slideLayouts/slideLayout6.xml" /><Relationship Id="rId5" Type="http://schemas.openxmlformats.org/officeDocument/2006/relationships/image" Target="../media/image41.jpeg" /><Relationship Id="rId4" Type="http://schemas.openxmlformats.org/officeDocument/2006/relationships/image" Target="../media/image40.jpeg" /></Relationships>
</file>

<file path=ppt/slides/_rels/slide18.xml.rels><?xml version="1.0" encoding="UTF-8" standalone="yes"?>
<Relationships xmlns="http://schemas.openxmlformats.org/package/2006/relationships"><Relationship Id="rId3" Type="http://schemas.openxmlformats.org/officeDocument/2006/relationships/image" Target="../media/image43.jpeg" /><Relationship Id="rId2" Type="http://schemas.openxmlformats.org/officeDocument/2006/relationships/image" Target="../media/image42.jpeg" /><Relationship Id="rId1" Type="http://schemas.openxmlformats.org/officeDocument/2006/relationships/slideLayout" Target="../slideLayouts/slideLayout6.xml" /><Relationship Id="rId5" Type="http://schemas.openxmlformats.org/officeDocument/2006/relationships/image" Target="../media/image45.jpeg" /><Relationship Id="rId4" Type="http://schemas.openxmlformats.org/officeDocument/2006/relationships/image" Target="../media/image44.jpeg" /></Relationships>
</file>

<file path=ppt/slides/_rels/slide19.xml.rels><?xml version="1.0" encoding="UTF-8" standalone="yes"?>
<Relationships xmlns="http://schemas.openxmlformats.org/package/2006/relationships"><Relationship Id="rId3" Type="http://schemas.openxmlformats.org/officeDocument/2006/relationships/image" Target="../media/image43.jpeg" /><Relationship Id="rId2" Type="http://schemas.openxmlformats.org/officeDocument/2006/relationships/slide" Target="slide2.xml" /><Relationship Id="rId1" Type="http://schemas.openxmlformats.org/officeDocument/2006/relationships/slideLayout" Target="../slideLayouts/slideLayout6.xml" /><Relationship Id="rId4" Type="http://schemas.openxmlformats.org/officeDocument/2006/relationships/image" Target="../media/image46.png" /></Relationships>
</file>

<file path=ppt/slides/_rels/slide20.xml.rels><?xml version="1.0" encoding="UTF-8" standalone="yes"?>
<Relationships xmlns="http://schemas.openxmlformats.org/package/2006/relationships"><Relationship Id="rId3" Type="http://schemas.openxmlformats.org/officeDocument/2006/relationships/image" Target="../media/image47.jpeg" /><Relationship Id="rId2" Type="http://schemas.openxmlformats.org/officeDocument/2006/relationships/slide" Target="slide2.xml" /><Relationship Id="rId1" Type="http://schemas.openxmlformats.org/officeDocument/2006/relationships/slideLayout" Target="../slideLayouts/slideLayout6.xml" /><Relationship Id="rId5" Type="http://schemas.openxmlformats.org/officeDocument/2006/relationships/image" Target="../media/image49.jpeg" /><Relationship Id="rId4" Type="http://schemas.openxmlformats.org/officeDocument/2006/relationships/image" Target="../media/image48.jpeg" /></Relationships>
</file>

<file path=ppt/slides/_rels/slide21.xml.rels><?xml version="1.0" encoding="UTF-8" standalone="yes"?>
<Relationships xmlns="http://schemas.openxmlformats.org/package/2006/relationships"><Relationship Id="rId3" Type="http://schemas.openxmlformats.org/officeDocument/2006/relationships/image" Target="../media/image51.jpeg" /><Relationship Id="rId2" Type="http://schemas.openxmlformats.org/officeDocument/2006/relationships/image" Target="../media/image50.jpeg" /><Relationship Id="rId1" Type="http://schemas.openxmlformats.org/officeDocument/2006/relationships/slideLayout" Target="../slideLayouts/slideLayout6.xml" /><Relationship Id="rId6" Type="http://schemas.openxmlformats.org/officeDocument/2006/relationships/image" Target="../media/image54.jpeg" /><Relationship Id="rId5" Type="http://schemas.openxmlformats.org/officeDocument/2006/relationships/image" Target="../media/image53.jpeg" /><Relationship Id="rId4" Type="http://schemas.openxmlformats.org/officeDocument/2006/relationships/image" Target="../media/image52.jpeg" /></Relationships>
</file>

<file path=ppt/slides/_rels/slide22.xml.rels><?xml version="1.0" encoding="UTF-8" standalone="yes"?>
<Relationships xmlns="http://schemas.openxmlformats.org/package/2006/relationships"><Relationship Id="rId3" Type="http://schemas.openxmlformats.org/officeDocument/2006/relationships/image" Target="../media/image51.jpeg" /><Relationship Id="rId2" Type="http://schemas.openxmlformats.org/officeDocument/2006/relationships/slide" Target="slide2.xml" /><Relationship Id="rId1" Type="http://schemas.openxmlformats.org/officeDocument/2006/relationships/slideLayout" Target="../slideLayouts/slideLayout6.xml" /><Relationship Id="rId6" Type="http://schemas.openxmlformats.org/officeDocument/2006/relationships/image" Target="../media/image57.png" /><Relationship Id="rId5" Type="http://schemas.openxmlformats.org/officeDocument/2006/relationships/image" Target="../media/image56.png" /><Relationship Id="rId4" Type="http://schemas.openxmlformats.org/officeDocument/2006/relationships/image" Target="../media/image55.png" /></Relationships>
</file>

<file path=ppt/slides/_rels/slide23.xml.rels><?xml version="1.0" encoding="UTF-8" standalone="yes"?>
<Relationships xmlns="http://schemas.openxmlformats.org/package/2006/relationships"><Relationship Id="rId3" Type="http://schemas.openxmlformats.org/officeDocument/2006/relationships/image" Target="../media/image58.jpeg" /><Relationship Id="rId2" Type="http://schemas.openxmlformats.org/officeDocument/2006/relationships/slide" Target="slide2.xml" /><Relationship Id="rId1" Type="http://schemas.openxmlformats.org/officeDocument/2006/relationships/slideLayout" Target="../slideLayouts/slideLayout6.xml" /><Relationship Id="rId5" Type="http://schemas.openxmlformats.org/officeDocument/2006/relationships/image" Target="../media/image60.jpeg" /><Relationship Id="rId4" Type="http://schemas.openxmlformats.org/officeDocument/2006/relationships/image" Target="../media/image59.jpeg" /></Relationships>
</file>

<file path=ppt/slides/_rels/slide24.xml.rels><?xml version="1.0" encoding="UTF-8" standalone="yes"?>
<Relationships xmlns="http://schemas.openxmlformats.org/package/2006/relationships"><Relationship Id="rId3" Type="http://schemas.openxmlformats.org/officeDocument/2006/relationships/image" Target="../media/image62.jpeg" /><Relationship Id="rId2" Type="http://schemas.openxmlformats.org/officeDocument/2006/relationships/image" Target="../media/image61.jpeg" /><Relationship Id="rId1" Type="http://schemas.openxmlformats.org/officeDocument/2006/relationships/slideLayout" Target="../slideLayouts/slideLayout6.xml" /><Relationship Id="rId6" Type="http://schemas.openxmlformats.org/officeDocument/2006/relationships/image" Target="../media/image65.jpeg" /><Relationship Id="rId5" Type="http://schemas.openxmlformats.org/officeDocument/2006/relationships/image" Target="../media/image64.jpeg" /><Relationship Id="rId4" Type="http://schemas.openxmlformats.org/officeDocument/2006/relationships/image" Target="../media/image63.jpeg" /></Relationships>
</file>

<file path=ppt/slides/_rels/slide25.xml.rels><?xml version="1.0" encoding="UTF-8" standalone="yes"?>
<Relationships xmlns="http://schemas.openxmlformats.org/package/2006/relationships"><Relationship Id="rId3" Type="http://schemas.openxmlformats.org/officeDocument/2006/relationships/image" Target="../media/image63.jpeg" /><Relationship Id="rId2" Type="http://schemas.openxmlformats.org/officeDocument/2006/relationships/slide" Target="slide2.xml" /><Relationship Id="rId1" Type="http://schemas.openxmlformats.org/officeDocument/2006/relationships/slideLayout" Target="../slideLayouts/slideLayout6.xml" /></Relationships>
</file>

<file path=ppt/slides/_rels/slide26.xml.rels><?xml version="1.0" encoding="UTF-8" standalone="yes"?>
<Relationships xmlns="http://schemas.openxmlformats.org/package/2006/relationships"><Relationship Id="rId3" Type="http://schemas.openxmlformats.org/officeDocument/2006/relationships/image" Target="../media/image66.jpeg" /><Relationship Id="rId2" Type="http://schemas.openxmlformats.org/officeDocument/2006/relationships/slide" Target="slide2.xml" /><Relationship Id="rId1" Type="http://schemas.openxmlformats.org/officeDocument/2006/relationships/slideLayout" Target="../slideLayouts/slideLayout6.xml" /><Relationship Id="rId5" Type="http://schemas.openxmlformats.org/officeDocument/2006/relationships/image" Target="../media/image68.jpeg" /><Relationship Id="rId4" Type="http://schemas.openxmlformats.org/officeDocument/2006/relationships/image" Target="../media/image67.jpeg" /></Relationships>
</file>

<file path=ppt/slides/_rels/slide27.xml.rels><?xml version="1.0" encoding="UTF-8" standalone="yes"?>
<Relationships xmlns="http://schemas.openxmlformats.org/package/2006/relationships"><Relationship Id="rId3" Type="http://schemas.openxmlformats.org/officeDocument/2006/relationships/image" Target="../media/image70.jpeg" /><Relationship Id="rId2" Type="http://schemas.openxmlformats.org/officeDocument/2006/relationships/image" Target="../media/image69.jpeg" /><Relationship Id="rId1" Type="http://schemas.openxmlformats.org/officeDocument/2006/relationships/slideLayout" Target="../slideLayouts/slideLayout6.xml" /><Relationship Id="rId5" Type="http://schemas.openxmlformats.org/officeDocument/2006/relationships/image" Target="../media/image72.jpeg" /><Relationship Id="rId4" Type="http://schemas.openxmlformats.org/officeDocument/2006/relationships/image" Target="../media/image71.jpeg" /></Relationships>
</file>

<file path=ppt/slides/_rels/slide28.xml.rels><?xml version="1.0" encoding="UTF-8" standalone="yes"?>
<Relationships xmlns="http://schemas.openxmlformats.org/package/2006/relationships"><Relationship Id="rId3" Type="http://schemas.openxmlformats.org/officeDocument/2006/relationships/image" Target="../media/image71.jpeg" /><Relationship Id="rId2" Type="http://schemas.openxmlformats.org/officeDocument/2006/relationships/slide" Target="slide2.xml" /><Relationship Id="rId1" Type="http://schemas.openxmlformats.org/officeDocument/2006/relationships/slideLayout" Target="../slideLayouts/slideLayout6.xml" /></Relationships>
</file>

<file path=ppt/slides/_rels/slide29.xml.rels><?xml version="1.0" encoding="UTF-8" standalone="yes"?>
<Relationships xmlns="http://schemas.openxmlformats.org/package/2006/relationships"><Relationship Id="rId3" Type="http://schemas.openxmlformats.org/officeDocument/2006/relationships/image" Target="../media/image73.jpeg" /><Relationship Id="rId2" Type="http://schemas.openxmlformats.org/officeDocument/2006/relationships/slide" Target="slide2.xml" /><Relationship Id="rId1" Type="http://schemas.openxmlformats.org/officeDocument/2006/relationships/slideLayout" Target="../slideLayouts/slideLayout6.xml" /><Relationship Id="rId5" Type="http://schemas.openxmlformats.org/officeDocument/2006/relationships/image" Target="../media/image75.jpeg" /><Relationship Id="rId4" Type="http://schemas.openxmlformats.org/officeDocument/2006/relationships/image" Target="../media/image74.jpeg" /></Relationships>
</file>

<file path=ppt/slides/_rels/slide30.xml.rels><?xml version="1.0" encoding="UTF-8" standalone="yes"?>
<Relationships xmlns="http://schemas.openxmlformats.org/package/2006/relationships"><Relationship Id="rId3" Type="http://schemas.openxmlformats.org/officeDocument/2006/relationships/image" Target="../media/image77.jpeg" /><Relationship Id="rId2" Type="http://schemas.openxmlformats.org/officeDocument/2006/relationships/image" Target="../media/image76.jpeg" /><Relationship Id="rId1" Type="http://schemas.openxmlformats.org/officeDocument/2006/relationships/slideLayout" Target="../slideLayouts/slideLayout6.xml" /><Relationship Id="rId6" Type="http://schemas.openxmlformats.org/officeDocument/2006/relationships/image" Target="../media/image80.jpeg" /><Relationship Id="rId5" Type="http://schemas.openxmlformats.org/officeDocument/2006/relationships/image" Target="../media/image79.jpeg" /><Relationship Id="rId4" Type="http://schemas.openxmlformats.org/officeDocument/2006/relationships/image" Target="../media/image78.jpeg" /></Relationships>
</file>

<file path=ppt/slides/_rels/slide31.xml.rels><?xml version="1.0" encoding="UTF-8" standalone="yes"?>
<Relationships xmlns="http://schemas.openxmlformats.org/package/2006/relationships"><Relationship Id="rId3" Type="http://schemas.openxmlformats.org/officeDocument/2006/relationships/image" Target="../media/image81.png" /><Relationship Id="rId2" Type="http://schemas.openxmlformats.org/officeDocument/2006/relationships/slide" Target="slide2.xml" /><Relationship Id="rId1" Type="http://schemas.openxmlformats.org/officeDocument/2006/relationships/slideLayout" Target="../slideLayouts/slideLayout6.xml" /><Relationship Id="rId5" Type="http://schemas.openxmlformats.org/officeDocument/2006/relationships/image" Target="../media/image82.png" /><Relationship Id="rId4" Type="http://schemas.openxmlformats.org/officeDocument/2006/relationships/image" Target="../media/image77.jpeg" /></Relationships>
</file>

<file path=ppt/slides/_rels/slide32.xml.rels><?xml version="1.0" encoding="UTF-8" standalone="yes"?>
<Relationships xmlns="http://schemas.openxmlformats.org/package/2006/relationships"><Relationship Id="rId3" Type="http://schemas.openxmlformats.org/officeDocument/2006/relationships/image" Target="../media/image83.jpeg" /><Relationship Id="rId2" Type="http://schemas.openxmlformats.org/officeDocument/2006/relationships/slide" Target="slide2.xml" /><Relationship Id="rId1" Type="http://schemas.openxmlformats.org/officeDocument/2006/relationships/slideLayout" Target="../slideLayouts/slideLayout6.xml" /><Relationship Id="rId5" Type="http://schemas.openxmlformats.org/officeDocument/2006/relationships/image" Target="../media/image85.jpeg" /><Relationship Id="rId4" Type="http://schemas.openxmlformats.org/officeDocument/2006/relationships/image" Target="../media/image84.jpeg" /></Relationships>
</file>

<file path=ppt/slides/_rels/slide33.xml.rels><?xml version="1.0" encoding="UTF-8" standalone="yes"?>
<Relationships xmlns="http://schemas.openxmlformats.org/package/2006/relationships"><Relationship Id="rId3" Type="http://schemas.openxmlformats.org/officeDocument/2006/relationships/image" Target="../media/image87.jpeg" /><Relationship Id="rId2" Type="http://schemas.openxmlformats.org/officeDocument/2006/relationships/image" Target="../media/image86.jpeg" /><Relationship Id="rId1" Type="http://schemas.openxmlformats.org/officeDocument/2006/relationships/slideLayout" Target="../slideLayouts/slideLayout6.xml" /><Relationship Id="rId6" Type="http://schemas.openxmlformats.org/officeDocument/2006/relationships/image" Target="../media/image90.jpeg" /><Relationship Id="rId5" Type="http://schemas.openxmlformats.org/officeDocument/2006/relationships/image" Target="../media/image89.jpeg" /><Relationship Id="rId4" Type="http://schemas.openxmlformats.org/officeDocument/2006/relationships/image" Target="../media/image88.jpeg" /></Relationships>
</file>

<file path=ppt/slides/_rels/slide34.xml.rels><?xml version="1.0" encoding="UTF-8" standalone="yes"?>
<Relationships xmlns="http://schemas.openxmlformats.org/package/2006/relationships"><Relationship Id="rId3" Type="http://schemas.openxmlformats.org/officeDocument/2006/relationships/image" Target="../media/image86.jpeg" /><Relationship Id="rId2" Type="http://schemas.openxmlformats.org/officeDocument/2006/relationships/slide" Target="slide2.xml" /><Relationship Id="rId1" Type="http://schemas.openxmlformats.org/officeDocument/2006/relationships/slideLayout" Target="../slideLayouts/slideLayout6.xml" /></Relationships>
</file>

<file path=ppt/slides/_rels/slide35.xml.rels><?xml version="1.0" encoding="UTF-8" standalone="yes"?>
<Relationships xmlns="http://schemas.openxmlformats.org/package/2006/relationships"><Relationship Id="rId3" Type="http://schemas.openxmlformats.org/officeDocument/2006/relationships/image" Target="../media/image91.jpeg" /><Relationship Id="rId2" Type="http://schemas.openxmlformats.org/officeDocument/2006/relationships/slide" Target="slide2.xml" /><Relationship Id="rId1" Type="http://schemas.openxmlformats.org/officeDocument/2006/relationships/slideLayout" Target="../slideLayouts/slideLayout6.xml" /><Relationship Id="rId5" Type="http://schemas.openxmlformats.org/officeDocument/2006/relationships/image" Target="../media/image93.jpeg" /><Relationship Id="rId4" Type="http://schemas.openxmlformats.org/officeDocument/2006/relationships/image" Target="../media/image92.jpeg" /></Relationships>
</file>

<file path=ppt/slides/_rels/slide36.xml.rels><?xml version="1.0" encoding="UTF-8" standalone="yes"?>
<Relationships xmlns="http://schemas.openxmlformats.org/package/2006/relationships"><Relationship Id="rId3" Type="http://schemas.openxmlformats.org/officeDocument/2006/relationships/image" Target="../media/image95.jpeg" /><Relationship Id="rId2" Type="http://schemas.openxmlformats.org/officeDocument/2006/relationships/image" Target="../media/image94.jpeg" /><Relationship Id="rId1" Type="http://schemas.openxmlformats.org/officeDocument/2006/relationships/slideLayout" Target="../slideLayouts/slideLayout6.xml" /><Relationship Id="rId6" Type="http://schemas.openxmlformats.org/officeDocument/2006/relationships/image" Target="../media/image98.jpeg" /><Relationship Id="rId5" Type="http://schemas.openxmlformats.org/officeDocument/2006/relationships/image" Target="../media/image97.jpeg" /><Relationship Id="rId4" Type="http://schemas.openxmlformats.org/officeDocument/2006/relationships/image" Target="../media/image96.jpeg" /></Relationships>
</file>

<file path=ppt/slides/_rels/slide37.xml.rels><?xml version="1.0" encoding="UTF-8" standalone="yes"?>
<Relationships xmlns="http://schemas.openxmlformats.org/package/2006/relationships"><Relationship Id="rId3" Type="http://schemas.openxmlformats.org/officeDocument/2006/relationships/image" Target="../media/image95.jpeg" /><Relationship Id="rId2" Type="http://schemas.openxmlformats.org/officeDocument/2006/relationships/slide" Target="slide2.xml" /><Relationship Id="rId1" Type="http://schemas.openxmlformats.org/officeDocument/2006/relationships/slideLayout" Target="../slideLayouts/slideLayout6.xml" /></Relationships>
</file>

<file path=ppt/slides/_rels/slide38.xml.rels><?xml version="1.0" encoding="UTF-8" standalone="yes"?>
<Relationships xmlns="http://schemas.openxmlformats.org/package/2006/relationships"><Relationship Id="rId3" Type="http://schemas.openxmlformats.org/officeDocument/2006/relationships/image" Target="../media/image99.jpeg" /><Relationship Id="rId2" Type="http://schemas.openxmlformats.org/officeDocument/2006/relationships/slide" Target="slide2.xml" /><Relationship Id="rId1" Type="http://schemas.openxmlformats.org/officeDocument/2006/relationships/slideLayout" Target="../slideLayouts/slideLayout6.xml" /><Relationship Id="rId5" Type="http://schemas.openxmlformats.org/officeDocument/2006/relationships/image" Target="../media/image101.png" /><Relationship Id="rId4" Type="http://schemas.openxmlformats.org/officeDocument/2006/relationships/image" Target="../media/image100.jpeg" /></Relationships>
</file>

<file path=ppt/slides/_rels/slide39.xml.rels><?xml version="1.0" encoding="UTF-8" standalone="yes"?>
<Relationships xmlns="http://schemas.openxmlformats.org/package/2006/relationships"><Relationship Id="rId3" Type="http://schemas.openxmlformats.org/officeDocument/2006/relationships/image" Target="../media/image103.jpeg" /><Relationship Id="rId2" Type="http://schemas.openxmlformats.org/officeDocument/2006/relationships/image" Target="../media/image102.jpeg" /><Relationship Id="rId1" Type="http://schemas.openxmlformats.org/officeDocument/2006/relationships/slideLayout" Target="../slideLayouts/slideLayout6.xml" /><Relationship Id="rId6" Type="http://schemas.openxmlformats.org/officeDocument/2006/relationships/image" Target="../media/image106.jpeg" /><Relationship Id="rId5" Type="http://schemas.openxmlformats.org/officeDocument/2006/relationships/image" Target="../media/image105.jpeg" /><Relationship Id="rId4" Type="http://schemas.openxmlformats.org/officeDocument/2006/relationships/image" Target="../media/image104.jpeg" /></Relationships>
</file>

<file path=ppt/slides/_rels/slide40.xml.rels><?xml version="1.0" encoding="UTF-8" standalone="yes"?>
<Relationships xmlns="http://schemas.openxmlformats.org/package/2006/relationships"><Relationship Id="rId3" Type="http://schemas.openxmlformats.org/officeDocument/2006/relationships/image" Target="../media/image107.jpeg" /><Relationship Id="rId2" Type="http://schemas.openxmlformats.org/officeDocument/2006/relationships/slide" Target="slide2.xml" /><Relationship Id="rId1" Type="http://schemas.openxmlformats.org/officeDocument/2006/relationships/slideLayout" Target="../slideLayouts/slideLayout6.xml" /></Relationships>
</file>

<file path=ppt/slides/_rels/slide41.xml.rels><?xml version="1.0" encoding="UTF-8" standalone="yes"?>
<Relationships xmlns="http://schemas.openxmlformats.org/package/2006/relationships"><Relationship Id="rId3" Type="http://schemas.openxmlformats.org/officeDocument/2006/relationships/image" Target="../media/image108.jpeg" /><Relationship Id="rId2" Type="http://schemas.openxmlformats.org/officeDocument/2006/relationships/slide" Target="slide2.xml" /><Relationship Id="rId1" Type="http://schemas.openxmlformats.org/officeDocument/2006/relationships/slideLayout" Target="../slideLayouts/slideLayout6.xml" /><Relationship Id="rId5" Type="http://schemas.openxmlformats.org/officeDocument/2006/relationships/image" Target="../media/image110.jpeg" /><Relationship Id="rId4" Type="http://schemas.openxmlformats.org/officeDocument/2006/relationships/image" Target="../media/image109.jpeg" /></Relationships>
</file>

<file path=ppt/slides/_rels/slide42.xml.rels><?xml version="1.0" encoding="UTF-8" standalone="yes"?>
<Relationships xmlns="http://schemas.openxmlformats.org/package/2006/relationships"><Relationship Id="rId3" Type="http://schemas.openxmlformats.org/officeDocument/2006/relationships/image" Target="../media/image112.jpeg" /><Relationship Id="rId2" Type="http://schemas.openxmlformats.org/officeDocument/2006/relationships/image" Target="../media/image111.jpeg" /><Relationship Id="rId1" Type="http://schemas.openxmlformats.org/officeDocument/2006/relationships/slideLayout" Target="../slideLayouts/slideLayout6.xml" /><Relationship Id="rId6" Type="http://schemas.openxmlformats.org/officeDocument/2006/relationships/image" Target="../media/image115.jpeg" /><Relationship Id="rId5" Type="http://schemas.openxmlformats.org/officeDocument/2006/relationships/image" Target="../media/image114.jpeg" /><Relationship Id="rId4" Type="http://schemas.openxmlformats.org/officeDocument/2006/relationships/image" Target="../media/image113.jpeg" /></Relationships>
</file>

<file path=ppt/slides/_rels/slide43.xml.rels><?xml version="1.0" encoding="UTF-8" standalone="yes"?>
<Relationships xmlns="http://schemas.openxmlformats.org/package/2006/relationships"><Relationship Id="rId3" Type="http://schemas.openxmlformats.org/officeDocument/2006/relationships/image" Target="../media/image112.jpeg" /><Relationship Id="rId2" Type="http://schemas.openxmlformats.org/officeDocument/2006/relationships/slide" Target="slide2.xml" /><Relationship Id="rId1" Type="http://schemas.openxmlformats.org/officeDocument/2006/relationships/slideLayout" Target="../slideLayouts/slideLayout6.xml" /></Relationships>
</file>

<file path=ppt/slides/_rels/slide44.xml.rels><?xml version="1.0" encoding="UTF-8" standalone="yes"?>
<Relationships xmlns="http://schemas.openxmlformats.org/package/2006/relationships"><Relationship Id="rId3" Type="http://schemas.openxmlformats.org/officeDocument/2006/relationships/slide" Target="slide2.xml" /><Relationship Id="rId2" Type="http://schemas.openxmlformats.org/officeDocument/2006/relationships/image" Target="../media/image116.jpeg" /><Relationship Id="rId1" Type="http://schemas.openxmlformats.org/officeDocument/2006/relationships/slideLayout" Target="../slideLayouts/slideLayout6.xml" /><Relationship Id="rId5" Type="http://schemas.openxmlformats.org/officeDocument/2006/relationships/image" Target="../media/image118.jpeg" /><Relationship Id="rId4" Type="http://schemas.openxmlformats.org/officeDocument/2006/relationships/image" Target="../media/image117.jpeg" /></Relationships>
</file>

<file path=ppt/slides/_rels/slide45.xml.rels><?xml version="1.0" encoding="UTF-8" standalone="yes"?>
<Relationships xmlns="http://schemas.openxmlformats.org/package/2006/relationships"><Relationship Id="rId3" Type="http://schemas.openxmlformats.org/officeDocument/2006/relationships/image" Target="../media/image120.jpeg" /><Relationship Id="rId2" Type="http://schemas.openxmlformats.org/officeDocument/2006/relationships/image" Target="../media/image119.jpeg" /><Relationship Id="rId1" Type="http://schemas.openxmlformats.org/officeDocument/2006/relationships/slideLayout" Target="../slideLayouts/slideLayout6.xml" /><Relationship Id="rId6" Type="http://schemas.openxmlformats.org/officeDocument/2006/relationships/image" Target="../media/image123.jpeg" /><Relationship Id="rId5" Type="http://schemas.openxmlformats.org/officeDocument/2006/relationships/image" Target="../media/image122.jpeg" /><Relationship Id="rId4" Type="http://schemas.openxmlformats.org/officeDocument/2006/relationships/image" Target="../media/image121.jpeg" /></Relationships>
</file>

<file path=ppt/slides/_rels/slide46.xml.rels><?xml version="1.0" encoding="UTF-8" standalone="yes"?>
<Relationships xmlns="http://schemas.openxmlformats.org/package/2006/relationships"><Relationship Id="rId3" Type="http://schemas.openxmlformats.org/officeDocument/2006/relationships/image" Target="../media/image121.jpeg" /><Relationship Id="rId2" Type="http://schemas.openxmlformats.org/officeDocument/2006/relationships/slide" Target="slide2.xml" /><Relationship Id="rId1" Type="http://schemas.openxmlformats.org/officeDocument/2006/relationships/slideLayout" Target="../slideLayouts/slideLayout6.xml" /></Relationships>
</file>

<file path=ppt/slides/_rels/slide47.xml.rels><?xml version="1.0" encoding="UTF-8" standalone="yes"?>
<Relationships xmlns="http://schemas.openxmlformats.org/package/2006/relationships"><Relationship Id="rId3" Type="http://schemas.openxmlformats.org/officeDocument/2006/relationships/image" Target="../media/image124.jpeg" /><Relationship Id="rId2" Type="http://schemas.openxmlformats.org/officeDocument/2006/relationships/slide" Target="slide2.xml" /><Relationship Id="rId1" Type="http://schemas.openxmlformats.org/officeDocument/2006/relationships/slideLayout" Target="../slideLayouts/slideLayout6.xml" /><Relationship Id="rId5" Type="http://schemas.openxmlformats.org/officeDocument/2006/relationships/image" Target="../media/image126.jpeg" /><Relationship Id="rId4" Type="http://schemas.openxmlformats.org/officeDocument/2006/relationships/image" Target="../media/image125.jpeg" /></Relationships>
</file>

<file path=ppt/slides/_rels/slide48.xml.rels><?xml version="1.0" encoding="UTF-8" standalone="yes"?>
<Relationships xmlns="http://schemas.openxmlformats.org/package/2006/relationships"><Relationship Id="rId3" Type="http://schemas.openxmlformats.org/officeDocument/2006/relationships/image" Target="../media/image128.jpeg" /><Relationship Id="rId2" Type="http://schemas.openxmlformats.org/officeDocument/2006/relationships/image" Target="../media/image127.jpeg" /><Relationship Id="rId1" Type="http://schemas.openxmlformats.org/officeDocument/2006/relationships/slideLayout" Target="../slideLayouts/slideLayout6.xml" /><Relationship Id="rId6" Type="http://schemas.openxmlformats.org/officeDocument/2006/relationships/image" Target="../media/image131.jpeg" /><Relationship Id="rId5" Type="http://schemas.openxmlformats.org/officeDocument/2006/relationships/image" Target="../media/image130.jpeg" /><Relationship Id="rId4" Type="http://schemas.openxmlformats.org/officeDocument/2006/relationships/image" Target="../media/image129.jpeg" /></Relationships>
</file>

<file path=ppt/slides/_rels/slide49.xml.rels><?xml version="1.0" encoding="UTF-8" standalone="yes"?>
<Relationships xmlns="http://schemas.openxmlformats.org/package/2006/relationships"><Relationship Id="rId3" Type="http://schemas.openxmlformats.org/officeDocument/2006/relationships/image" Target="../media/image132.jpeg" /><Relationship Id="rId2" Type="http://schemas.openxmlformats.org/officeDocument/2006/relationships/slide" Target="slide2.xml" /><Relationship Id="rId1" Type="http://schemas.openxmlformats.org/officeDocument/2006/relationships/slideLayout" Target="../slideLayouts/slideLayout6.xml" /></Relationships>
</file>

<file path=ppt/slides/_rels/slide50.xml.rels><?xml version="1.0" encoding="UTF-8" standalone="yes"?>
<Relationships xmlns="http://schemas.openxmlformats.org/package/2006/relationships"><Relationship Id="rId3" Type="http://schemas.openxmlformats.org/officeDocument/2006/relationships/slide" Target="slide2.xml" /><Relationship Id="rId2" Type="http://schemas.openxmlformats.org/officeDocument/2006/relationships/image" Target="../media/image73.jpeg" /><Relationship Id="rId1" Type="http://schemas.openxmlformats.org/officeDocument/2006/relationships/slideLayout" Target="../slideLayouts/slideLayout6.xml" /><Relationship Id="rId5" Type="http://schemas.openxmlformats.org/officeDocument/2006/relationships/image" Target="../media/image134.jpeg" /><Relationship Id="rId4" Type="http://schemas.openxmlformats.org/officeDocument/2006/relationships/image" Target="../media/image133.jpeg" /></Relationships>
</file>

<file path=ppt/slides/_rels/slide51.xml.rels><?xml version="1.0" encoding="UTF-8" standalone="yes"?>
<Relationships xmlns="http://schemas.openxmlformats.org/package/2006/relationships"><Relationship Id="rId3" Type="http://schemas.openxmlformats.org/officeDocument/2006/relationships/image" Target="../media/image136.jpeg" /><Relationship Id="rId2" Type="http://schemas.openxmlformats.org/officeDocument/2006/relationships/image" Target="../media/image135.jpeg" /><Relationship Id="rId1" Type="http://schemas.openxmlformats.org/officeDocument/2006/relationships/slideLayout" Target="../slideLayouts/slideLayout6.xml" /><Relationship Id="rId5" Type="http://schemas.openxmlformats.org/officeDocument/2006/relationships/image" Target="../media/image138.jpeg" /><Relationship Id="rId4" Type="http://schemas.openxmlformats.org/officeDocument/2006/relationships/image" Target="../media/image137.jpeg" /></Relationships>
</file>

<file path=ppt/slides/_rels/slide52.xml.rels><?xml version="1.0" encoding="UTF-8" standalone="yes"?>
<Relationships xmlns="http://schemas.openxmlformats.org/package/2006/relationships"><Relationship Id="rId3" Type="http://schemas.openxmlformats.org/officeDocument/2006/relationships/slide" Target="slide2.xml" /><Relationship Id="rId2" Type="http://schemas.openxmlformats.org/officeDocument/2006/relationships/image" Target="../media/image136.jpeg" /><Relationship Id="rId1" Type="http://schemas.openxmlformats.org/officeDocument/2006/relationships/slideLayout" Target="../slideLayouts/slideLayout6.xml" /></Relationships>
</file>

<file path=ppt/slides/_rels/slide53.xml.rels><?xml version="1.0" encoding="UTF-8" standalone="yes"?>
<Relationships xmlns="http://schemas.openxmlformats.org/package/2006/relationships"><Relationship Id="rId3" Type="http://schemas.openxmlformats.org/officeDocument/2006/relationships/image" Target="../media/image139.jpeg" /><Relationship Id="rId2" Type="http://schemas.openxmlformats.org/officeDocument/2006/relationships/slide" Target="slide2.xml" /><Relationship Id="rId1" Type="http://schemas.openxmlformats.org/officeDocument/2006/relationships/slideLayout" Target="../slideLayouts/slideLayout6.xml" /><Relationship Id="rId5" Type="http://schemas.openxmlformats.org/officeDocument/2006/relationships/image" Target="../media/image141.jpeg" /><Relationship Id="rId4" Type="http://schemas.openxmlformats.org/officeDocument/2006/relationships/image" Target="../media/image140.jpeg" /></Relationships>
</file>

<file path=ppt/slides/_rels/slide54.xml.rels><?xml version="1.0" encoding="UTF-8" standalone="yes"?>
<Relationships xmlns="http://schemas.openxmlformats.org/package/2006/relationships"><Relationship Id="rId3" Type="http://schemas.openxmlformats.org/officeDocument/2006/relationships/image" Target="../media/image143.jpeg" /><Relationship Id="rId2" Type="http://schemas.openxmlformats.org/officeDocument/2006/relationships/image" Target="../media/image142.jpeg" /><Relationship Id="rId1" Type="http://schemas.openxmlformats.org/officeDocument/2006/relationships/slideLayout" Target="../slideLayouts/slideLayout6.xml" /><Relationship Id="rId6" Type="http://schemas.openxmlformats.org/officeDocument/2006/relationships/image" Target="../media/image146.jpeg" /><Relationship Id="rId5" Type="http://schemas.openxmlformats.org/officeDocument/2006/relationships/image" Target="../media/image145.jpeg" /><Relationship Id="rId4" Type="http://schemas.openxmlformats.org/officeDocument/2006/relationships/image" Target="../media/image144.jpeg" /></Relationships>
</file>

<file path=ppt/slides/_rels/slide55.xml.rels><?xml version="1.0" encoding="UTF-8" standalone="yes"?>
<Relationships xmlns="http://schemas.openxmlformats.org/package/2006/relationships"><Relationship Id="rId3" Type="http://schemas.openxmlformats.org/officeDocument/2006/relationships/image" Target="../media/image147.png" /><Relationship Id="rId2" Type="http://schemas.openxmlformats.org/officeDocument/2006/relationships/slide" Target="slide2.xml" /><Relationship Id="rId1" Type="http://schemas.openxmlformats.org/officeDocument/2006/relationships/slideLayout" Target="../slideLayouts/slideLayout6.xml" /><Relationship Id="rId5" Type="http://schemas.openxmlformats.org/officeDocument/2006/relationships/image" Target="../media/image145.jpeg" /><Relationship Id="rId4" Type="http://schemas.openxmlformats.org/officeDocument/2006/relationships/image" Target="../media/image148.png" /></Relationships>
</file>

<file path=ppt/slides/_rels/slide56.xml.rels><?xml version="1.0" encoding="UTF-8" standalone="yes"?>
<Relationships xmlns="http://schemas.openxmlformats.org/package/2006/relationships"><Relationship Id="rId3" Type="http://schemas.openxmlformats.org/officeDocument/2006/relationships/image" Target="../media/image149.jpeg" /><Relationship Id="rId2" Type="http://schemas.openxmlformats.org/officeDocument/2006/relationships/slide" Target="slide2.xml" /><Relationship Id="rId1" Type="http://schemas.openxmlformats.org/officeDocument/2006/relationships/slideLayout" Target="../slideLayouts/slideLayout6.xml" /><Relationship Id="rId5" Type="http://schemas.openxmlformats.org/officeDocument/2006/relationships/image" Target="../media/image151.jpeg" /><Relationship Id="rId4" Type="http://schemas.openxmlformats.org/officeDocument/2006/relationships/image" Target="../media/image150.jpeg" /></Relationships>
</file>

<file path=ppt/slides/_rels/slide57.xml.rels><?xml version="1.0" encoding="UTF-8" standalone="yes"?>
<Relationships xmlns="http://schemas.openxmlformats.org/package/2006/relationships"><Relationship Id="rId3" Type="http://schemas.openxmlformats.org/officeDocument/2006/relationships/image" Target="../media/image153.jpeg" /><Relationship Id="rId2" Type="http://schemas.openxmlformats.org/officeDocument/2006/relationships/image" Target="../media/image152.jpeg" /><Relationship Id="rId1" Type="http://schemas.openxmlformats.org/officeDocument/2006/relationships/slideLayout" Target="../slideLayouts/slideLayout6.xml" /><Relationship Id="rId6" Type="http://schemas.openxmlformats.org/officeDocument/2006/relationships/image" Target="../media/image156.jpeg" /><Relationship Id="rId5" Type="http://schemas.openxmlformats.org/officeDocument/2006/relationships/image" Target="../media/image155.jpeg" /><Relationship Id="rId4" Type="http://schemas.openxmlformats.org/officeDocument/2006/relationships/image" Target="../media/image154.jpeg" /></Relationships>
</file>

<file path=ppt/slides/_rels/slide58.xml.rels><?xml version="1.0" encoding="UTF-8" standalone="yes"?>
<Relationships xmlns="http://schemas.openxmlformats.org/package/2006/relationships"><Relationship Id="rId3" Type="http://schemas.openxmlformats.org/officeDocument/2006/relationships/image" Target="../media/image153.jpeg" /><Relationship Id="rId2" Type="http://schemas.openxmlformats.org/officeDocument/2006/relationships/slide" Target="slide2.xml" /><Relationship Id="rId1" Type="http://schemas.openxmlformats.org/officeDocument/2006/relationships/slideLayout" Target="../slideLayouts/slideLayout6.xml" /></Relationships>
</file>

<file path=ppt/slides/_rels/slide59.xml.rels><?xml version="1.0" encoding="UTF-8" standalone="yes"?>
<Relationships xmlns="http://schemas.openxmlformats.org/package/2006/relationships"><Relationship Id="rId3" Type="http://schemas.openxmlformats.org/officeDocument/2006/relationships/image" Target="../media/image157.jpeg" /><Relationship Id="rId2" Type="http://schemas.openxmlformats.org/officeDocument/2006/relationships/slide" Target="slide2.xml" /><Relationship Id="rId1" Type="http://schemas.openxmlformats.org/officeDocument/2006/relationships/slideLayout" Target="../slideLayouts/slideLayout6.xml" /><Relationship Id="rId5" Type="http://schemas.openxmlformats.org/officeDocument/2006/relationships/image" Target="../media/image159.jpeg" /><Relationship Id="rId4" Type="http://schemas.openxmlformats.org/officeDocument/2006/relationships/image" Target="../media/image158.jpeg" /></Relationships>
</file>

<file path=ppt/slides/_rels/slide60.xml.rels><?xml version="1.0" encoding="UTF-8" standalone="yes"?>
<Relationships xmlns="http://schemas.openxmlformats.org/package/2006/relationships"><Relationship Id="rId3" Type="http://schemas.openxmlformats.org/officeDocument/2006/relationships/image" Target="../media/image161.jpeg" /><Relationship Id="rId2" Type="http://schemas.openxmlformats.org/officeDocument/2006/relationships/image" Target="../media/image160.jpeg" /><Relationship Id="rId1" Type="http://schemas.openxmlformats.org/officeDocument/2006/relationships/slideLayout" Target="../slideLayouts/slideLayout6.xml" /><Relationship Id="rId6" Type="http://schemas.openxmlformats.org/officeDocument/2006/relationships/image" Target="../media/image164.jpeg" /><Relationship Id="rId5" Type="http://schemas.openxmlformats.org/officeDocument/2006/relationships/image" Target="../media/image163.jpeg" /><Relationship Id="rId4" Type="http://schemas.openxmlformats.org/officeDocument/2006/relationships/image" Target="../media/image162.jpeg" /></Relationships>
</file>

<file path=ppt/slides/_rels/slide61.xml.rels><?xml version="1.0" encoding="UTF-8" standalone="yes"?>
<Relationships xmlns="http://schemas.openxmlformats.org/package/2006/relationships"><Relationship Id="rId3" Type="http://schemas.openxmlformats.org/officeDocument/2006/relationships/image" Target="../media/image163.jpeg" /><Relationship Id="rId2" Type="http://schemas.openxmlformats.org/officeDocument/2006/relationships/slide" Target="slide2.xml" /><Relationship Id="rId1" Type="http://schemas.openxmlformats.org/officeDocument/2006/relationships/slideLayout" Target="../slideLayouts/slideLayout6.xml" /></Relationships>
</file>

<file path=ppt/slides/_rels/slide62.xml.rels><?xml version="1.0" encoding="UTF-8" standalone="yes"?>
<Relationships xmlns="http://schemas.openxmlformats.org/package/2006/relationships"><Relationship Id="rId3" Type="http://schemas.openxmlformats.org/officeDocument/2006/relationships/image" Target="../media/image165.jpeg" /><Relationship Id="rId2" Type="http://schemas.openxmlformats.org/officeDocument/2006/relationships/slide" Target="slide2.xml" /><Relationship Id="rId1" Type="http://schemas.openxmlformats.org/officeDocument/2006/relationships/slideLayout" Target="../slideLayouts/slideLayout6.xml" /><Relationship Id="rId5" Type="http://schemas.openxmlformats.org/officeDocument/2006/relationships/image" Target="../media/image167.jpeg" /><Relationship Id="rId4" Type="http://schemas.openxmlformats.org/officeDocument/2006/relationships/image" Target="../media/image166.jpeg" /></Relationships>
</file>

<file path=ppt/slides/_rels/slide63.xml.rels><?xml version="1.0" encoding="UTF-8" standalone="yes"?>
<Relationships xmlns="http://schemas.openxmlformats.org/package/2006/relationships"><Relationship Id="rId2" Type="http://schemas.openxmlformats.org/officeDocument/2006/relationships/slide" Target="slide2.xml" /><Relationship Id="rId1" Type="http://schemas.openxmlformats.org/officeDocument/2006/relationships/slideLayout" Target="../slideLayouts/slideLayout6.xml" /></Relationships>
</file>

<file path=ppt/slides/_rels/slide64.xml.rels><?xml version="1.0" encoding="UTF-8" standalone="yes"?>
<Relationships xmlns="http://schemas.openxmlformats.org/package/2006/relationships"><Relationship Id="rId3" Type="http://schemas.openxmlformats.org/officeDocument/2006/relationships/image" Target="../media/image169.jpeg" /><Relationship Id="rId2" Type="http://schemas.openxmlformats.org/officeDocument/2006/relationships/image" Target="../media/image168.jpeg" /><Relationship Id="rId1" Type="http://schemas.openxmlformats.org/officeDocument/2006/relationships/slideLayout" Target="../slideLayouts/slideLayout6.xml" /><Relationship Id="rId6" Type="http://schemas.openxmlformats.org/officeDocument/2006/relationships/image" Target="../media/image172.jpeg" /><Relationship Id="rId5" Type="http://schemas.openxmlformats.org/officeDocument/2006/relationships/image" Target="../media/image171.jpeg" /><Relationship Id="rId4" Type="http://schemas.openxmlformats.org/officeDocument/2006/relationships/image" Target="../media/image170.jpeg" /></Relationships>
</file>

<file path=ppt/slides/_rels/slide65.xml.rels><?xml version="1.0" encoding="UTF-8" standalone="yes"?>
<Relationships xmlns="http://schemas.openxmlformats.org/package/2006/relationships"><Relationship Id="rId3" Type="http://schemas.openxmlformats.org/officeDocument/2006/relationships/image" Target="../media/image170.jpeg" /><Relationship Id="rId2" Type="http://schemas.openxmlformats.org/officeDocument/2006/relationships/slide" Target="slide2.xml" /><Relationship Id="rId1" Type="http://schemas.openxmlformats.org/officeDocument/2006/relationships/slideLayout" Target="../slideLayouts/slideLayout6.xml" /></Relationships>
</file>

<file path=ppt/slides/_rels/slide66.xml.rels><?xml version="1.0" encoding="UTF-8" standalone="yes"?>
<Relationships xmlns="http://schemas.openxmlformats.org/package/2006/relationships"><Relationship Id="rId3" Type="http://schemas.openxmlformats.org/officeDocument/2006/relationships/image" Target="../media/image173.jpeg" /><Relationship Id="rId2" Type="http://schemas.openxmlformats.org/officeDocument/2006/relationships/slide" Target="slide2.xml" /><Relationship Id="rId1" Type="http://schemas.openxmlformats.org/officeDocument/2006/relationships/slideLayout" Target="../slideLayouts/slideLayout6.xml" /><Relationship Id="rId5" Type="http://schemas.openxmlformats.org/officeDocument/2006/relationships/image" Target="../media/image175.jpeg" /><Relationship Id="rId4" Type="http://schemas.openxmlformats.org/officeDocument/2006/relationships/image" Target="../media/image174.jpeg" /></Relationships>
</file>

<file path=ppt/slides/_rels/slide67.xml.rels><?xml version="1.0" encoding="UTF-8" standalone="yes"?>
<Relationships xmlns="http://schemas.openxmlformats.org/package/2006/relationships"><Relationship Id="rId3" Type="http://schemas.openxmlformats.org/officeDocument/2006/relationships/image" Target="../media/image177.jpeg" /><Relationship Id="rId2" Type="http://schemas.openxmlformats.org/officeDocument/2006/relationships/image" Target="../media/image176.jpeg" /><Relationship Id="rId1" Type="http://schemas.openxmlformats.org/officeDocument/2006/relationships/slideLayout" Target="../slideLayouts/slideLayout6.xml" /><Relationship Id="rId5" Type="http://schemas.openxmlformats.org/officeDocument/2006/relationships/image" Target="../media/image179.jpeg" /><Relationship Id="rId4" Type="http://schemas.openxmlformats.org/officeDocument/2006/relationships/image" Target="../media/image178.jpeg" /></Relationships>
</file>

<file path=ppt/slides/_rels/slide68.xml.rels><?xml version="1.0" encoding="UTF-8" standalone="yes"?>
<Relationships xmlns="http://schemas.openxmlformats.org/package/2006/relationships"><Relationship Id="rId3" Type="http://schemas.openxmlformats.org/officeDocument/2006/relationships/image" Target="../media/image179.jpeg" /><Relationship Id="rId2" Type="http://schemas.openxmlformats.org/officeDocument/2006/relationships/slide" Target="slide2.xml" /><Relationship Id="rId1" Type="http://schemas.openxmlformats.org/officeDocument/2006/relationships/slideLayout" Target="../slideLayouts/slideLayout6.xml" /></Relationships>
</file>

<file path=ppt/slides/_rels/slide69.xml.rels><?xml version="1.0" encoding="UTF-8" standalone="yes"?>
<Relationships xmlns="http://schemas.openxmlformats.org/package/2006/relationships"><Relationship Id="rId3" Type="http://schemas.openxmlformats.org/officeDocument/2006/relationships/image" Target="../media/image180.jpeg" /><Relationship Id="rId2" Type="http://schemas.openxmlformats.org/officeDocument/2006/relationships/slide" Target="slide2.xml" /><Relationship Id="rId1" Type="http://schemas.openxmlformats.org/officeDocument/2006/relationships/slideLayout" Target="../slideLayouts/slideLayout6.xml" /><Relationship Id="rId5" Type="http://schemas.openxmlformats.org/officeDocument/2006/relationships/image" Target="../media/image182.jpeg" /><Relationship Id="rId4" Type="http://schemas.openxmlformats.org/officeDocument/2006/relationships/image" Target="../media/image181.jpeg" /></Relationships>
</file>

<file path=ppt/slides/_rels/slide70.xml.rels><?xml version="1.0" encoding="UTF-8" standalone="yes"?>
<Relationships xmlns="http://schemas.openxmlformats.org/package/2006/relationships"><Relationship Id="rId3" Type="http://schemas.openxmlformats.org/officeDocument/2006/relationships/image" Target="../media/image184.jpeg" /><Relationship Id="rId2" Type="http://schemas.openxmlformats.org/officeDocument/2006/relationships/image" Target="../media/image183.jpeg" /><Relationship Id="rId1" Type="http://schemas.openxmlformats.org/officeDocument/2006/relationships/slideLayout" Target="../slideLayouts/slideLayout6.xml" /><Relationship Id="rId6" Type="http://schemas.openxmlformats.org/officeDocument/2006/relationships/image" Target="../media/image187.jpeg" /><Relationship Id="rId5" Type="http://schemas.openxmlformats.org/officeDocument/2006/relationships/image" Target="../media/image186.jpeg" /><Relationship Id="rId4" Type="http://schemas.openxmlformats.org/officeDocument/2006/relationships/image" Target="../media/image185.jpeg" /></Relationships>
</file>

<file path=ppt/slides/_rels/slide71.xml.rels><?xml version="1.0" encoding="UTF-8" standalone="yes"?>
<Relationships xmlns="http://schemas.openxmlformats.org/package/2006/relationships"><Relationship Id="rId3" Type="http://schemas.openxmlformats.org/officeDocument/2006/relationships/image" Target="../media/image188.png" /><Relationship Id="rId2" Type="http://schemas.openxmlformats.org/officeDocument/2006/relationships/slide" Target="slide2.xml" /><Relationship Id="rId1" Type="http://schemas.openxmlformats.org/officeDocument/2006/relationships/slideLayout" Target="../slideLayouts/slideLayout6.xml" /><Relationship Id="rId5" Type="http://schemas.openxmlformats.org/officeDocument/2006/relationships/image" Target="../media/image184.jpeg" /><Relationship Id="rId4" Type="http://schemas.openxmlformats.org/officeDocument/2006/relationships/image" Target="../media/image189.png" /></Relationships>
</file>

<file path=ppt/slides/_rels/slide72.xml.rels><?xml version="1.0" encoding="UTF-8" standalone="yes"?>
<Relationships xmlns="http://schemas.openxmlformats.org/package/2006/relationships"><Relationship Id="rId3" Type="http://schemas.openxmlformats.org/officeDocument/2006/relationships/image" Target="../media/image190.jpeg" /><Relationship Id="rId2" Type="http://schemas.openxmlformats.org/officeDocument/2006/relationships/slide" Target="slide2.xml" /><Relationship Id="rId1" Type="http://schemas.openxmlformats.org/officeDocument/2006/relationships/slideLayout" Target="../slideLayouts/slideLayout6.xml" /><Relationship Id="rId5" Type="http://schemas.openxmlformats.org/officeDocument/2006/relationships/image" Target="../media/image192.jpeg" /><Relationship Id="rId4" Type="http://schemas.openxmlformats.org/officeDocument/2006/relationships/image" Target="../media/image191.jpeg" /></Relationships>
</file>

<file path=ppt/slides/_rels/slide73.xml.rels><?xml version="1.0" encoding="UTF-8" standalone="yes"?>
<Relationships xmlns="http://schemas.openxmlformats.org/package/2006/relationships"><Relationship Id="rId3" Type="http://schemas.openxmlformats.org/officeDocument/2006/relationships/image" Target="../media/image194.jpeg" /><Relationship Id="rId2" Type="http://schemas.openxmlformats.org/officeDocument/2006/relationships/image" Target="../media/image193.jpeg" /><Relationship Id="rId1" Type="http://schemas.openxmlformats.org/officeDocument/2006/relationships/slideLayout" Target="../slideLayouts/slideLayout6.xml" /><Relationship Id="rId6" Type="http://schemas.openxmlformats.org/officeDocument/2006/relationships/image" Target="../media/image197.jpeg" /><Relationship Id="rId5" Type="http://schemas.openxmlformats.org/officeDocument/2006/relationships/image" Target="../media/image196.jpeg" /><Relationship Id="rId4" Type="http://schemas.openxmlformats.org/officeDocument/2006/relationships/image" Target="../media/image195.jpeg" /></Relationships>
</file>

<file path=ppt/slides/_rels/slide74.xml.rels><?xml version="1.0" encoding="UTF-8" standalone="yes"?>
<Relationships xmlns="http://schemas.openxmlformats.org/package/2006/relationships"><Relationship Id="rId3" Type="http://schemas.openxmlformats.org/officeDocument/2006/relationships/image" Target="../media/image194.jpeg" /><Relationship Id="rId2" Type="http://schemas.openxmlformats.org/officeDocument/2006/relationships/slide" Target="slide2.xml" /><Relationship Id="rId1" Type="http://schemas.openxmlformats.org/officeDocument/2006/relationships/slideLayout" Target="../slideLayouts/slideLayout6.xml" /></Relationships>
</file>

<file path=ppt/slides/_rels/slide75.xml.rels><?xml version="1.0" encoding="UTF-8" standalone="yes"?>
<Relationships xmlns="http://schemas.openxmlformats.org/package/2006/relationships"><Relationship Id="rId3" Type="http://schemas.openxmlformats.org/officeDocument/2006/relationships/image" Target="../media/image198.jpeg" /><Relationship Id="rId2" Type="http://schemas.openxmlformats.org/officeDocument/2006/relationships/slide" Target="slide2.xml" /><Relationship Id="rId1" Type="http://schemas.openxmlformats.org/officeDocument/2006/relationships/slideLayout" Target="../slideLayouts/slideLayout6.xml" /><Relationship Id="rId5" Type="http://schemas.openxmlformats.org/officeDocument/2006/relationships/image" Target="../media/image200.jpeg" /><Relationship Id="rId4" Type="http://schemas.openxmlformats.org/officeDocument/2006/relationships/image" Target="../media/image199.jpeg" /></Relationships>
</file>

<file path=ppt/slides/_rels/slide76.xml.rels><?xml version="1.0" encoding="UTF-8" standalone="yes"?>
<Relationships xmlns="http://schemas.openxmlformats.org/package/2006/relationships"><Relationship Id="rId3" Type="http://schemas.openxmlformats.org/officeDocument/2006/relationships/image" Target="../media/image202.jpeg" /><Relationship Id="rId2" Type="http://schemas.openxmlformats.org/officeDocument/2006/relationships/image" Target="../media/image201.jpeg" /><Relationship Id="rId1" Type="http://schemas.openxmlformats.org/officeDocument/2006/relationships/slideLayout" Target="../slideLayouts/slideLayout6.xml" /><Relationship Id="rId6" Type="http://schemas.openxmlformats.org/officeDocument/2006/relationships/image" Target="../media/image205.jpeg" /><Relationship Id="rId5" Type="http://schemas.openxmlformats.org/officeDocument/2006/relationships/image" Target="../media/image204.jpeg" /><Relationship Id="rId4" Type="http://schemas.openxmlformats.org/officeDocument/2006/relationships/image" Target="../media/image203.jpeg" /></Relationships>
</file>

<file path=ppt/slides/_rels/slide77.xml.rels><?xml version="1.0" encoding="UTF-8" standalone="yes"?>
<Relationships xmlns="http://schemas.openxmlformats.org/package/2006/relationships"><Relationship Id="rId3" Type="http://schemas.openxmlformats.org/officeDocument/2006/relationships/image" Target="../media/image202.jpeg" /><Relationship Id="rId2" Type="http://schemas.openxmlformats.org/officeDocument/2006/relationships/slide" Target="slide2.xml" /><Relationship Id="rId1" Type="http://schemas.openxmlformats.org/officeDocument/2006/relationships/slideLayout" Target="../slideLayouts/slideLayout6.xml" /><Relationship Id="rId6" Type="http://schemas.openxmlformats.org/officeDocument/2006/relationships/image" Target="../media/image208.png" /><Relationship Id="rId5" Type="http://schemas.openxmlformats.org/officeDocument/2006/relationships/image" Target="../media/image207.png" /><Relationship Id="rId4" Type="http://schemas.openxmlformats.org/officeDocument/2006/relationships/image" Target="../media/image206.png" /></Relationships>
</file>

<file path=ppt/slides/_rels/slide78.xml.rels><?xml version="1.0" encoding="UTF-8" standalone="yes"?>
<Relationships xmlns="http://schemas.openxmlformats.org/package/2006/relationships"><Relationship Id="rId3" Type="http://schemas.openxmlformats.org/officeDocument/2006/relationships/image" Target="../media/image209.jpeg" /><Relationship Id="rId2" Type="http://schemas.openxmlformats.org/officeDocument/2006/relationships/slide" Target="slide2.xml" /><Relationship Id="rId1" Type="http://schemas.openxmlformats.org/officeDocument/2006/relationships/slideLayout" Target="../slideLayouts/slideLayout6.xml" /><Relationship Id="rId5" Type="http://schemas.openxmlformats.org/officeDocument/2006/relationships/image" Target="../media/image211.jpeg" /><Relationship Id="rId4" Type="http://schemas.openxmlformats.org/officeDocument/2006/relationships/image" Target="../media/image210.jpeg"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7E8696A-9286-CE4F-2509-BF2B37B26EF1}"/>
              </a:ext>
            </a:extLst>
          </p:cNvPr>
          <p:cNvSpPr/>
          <p:nvPr/>
        </p:nvSpPr>
        <p:spPr>
          <a:xfrm>
            <a:off x="-169333" y="546629"/>
            <a:ext cx="12886267" cy="3539067"/>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3390E982-FB52-D53D-A856-FEB0437FB6EA}"/>
              </a:ext>
            </a:extLst>
          </p:cNvPr>
          <p:cNvSpPr>
            <a:spLocks noGrp="1"/>
          </p:cNvSpPr>
          <p:nvPr>
            <p:ph type="ctrTitle"/>
          </p:nvPr>
        </p:nvSpPr>
        <p:spPr>
          <a:xfrm>
            <a:off x="0" y="1447799"/>
            <a:ext cx="12192000" cy="2062163"/>
          </a:xfrm>
        </p:spPr>
        <p:txBody>
          <a:bodyPr>
            <a:normAutofit/>
          </a:bodyPr>
          <a:lstStyle/>
          <a:p>
            <a:r>
              <a:rPr lang="en-GB" sz="13800" dirty="0">
                <a:latin typeface="Sassoon Sans Std Medium" panose="020B0703020103030203" pitchFamily="34" charset="0"/>
              </a:rPr>
              <a:t>A-Z of Authors </a:t>
            </a:r>
          </a:p>
        </p:txBody>
      </p:sp>
      <p:sp>
        <p:nvSpPr>
          <p:cNvPr id="3" name="Subtitle 2">
            <a:extLst>
              <a:ext uri="{FF2B5EF4-FFF2-40B4-BE49-F238E27FC236}">
                <a16:creationId xmlns:a16="http://schemas.microsoft.com/office/drawing/2014/main" id="{85A7F2AB-C3E2-DEA3-BCBC-35556F7006B0}"/>
              </a:ext>
            </a:extLst>
          </p:cNvPr>
          <p:cNvSpPr>
            <a:spLocks noGrp="1"/>
          </p:cNvSpPr>
          <p:nvPr>
            <p:ph type="subTitle" idx="1"/>
          </p:nvPr>
        </p:nvSpPr>
        <p:spPr>
          <a:xfrm>
            <a:off x="1524000" y="4726252"/>
            <a:ext cx="9144000" cy="1655762"/>
          </a:xfrm>
        </p:spPr>
        <p:txBody>
          <a:bodyPr>
            <a:normAutofit/>
          </a:bodyPr>
          <a:lstStyle/>
          <a:p>
            <a:r>
              <a:rPr lang="en-GB" sz="6000" dirty="0">
                <a:latin typeface="Sassoon Sans Std Medium" panose="020B0703020103030203" pitchFamily="34" charset="0"/>
              </a:rPr>
              <a:t>Year 3 &amp; 4</a:t>
            </a:r>
          </a:p>
        </p:txBody>
      </p:sp>
    </p:spTree>
    <p:extLst>
      <p:ext uri="{BB962C8B-B14F-4D97-AF65-F5344CB8AC3E}">
        <p14:creationId xmlns:p14="http://schemas.microsoft.com/office/powerpoint/2010/main" val="221357772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hlinkClick r:id="rId2" action="ppaction://hlinksldjump"/>
            <a:extLst>
              <a:ext uri="{FF2B5EF4-FFF2-40B4-BE49-F238E27FC236}">
                <a16:creationId xmlns:a16="http://schemas.microsoft.com/office/drawing/2014/main" id="{0A604014-CC46-900A-274B-F58ABF78E387}"/>
              </a:ext>
            </a:extLst>
          </p:cNvPr>
          <p:cNvSpPr txBox="1"/>
          <p:nvPr/>
        </p:nvSpPr>
        <p:spPr>
          <a:xfrm>
            <a:off x="127000" y="135467"/>
            <a:ext cx="1608667" cy="1477328"/>
          </a:xfrm>
          <a:prstGeom prst="rect">
            <a:avLst/>
          </a:prstGeom>
          <a:solidFill>
            <a:schemeClr val="accent4">
              <a:lumMod val="20000"/>
              <a:lumOff val="80000"/>
            </a:schemeClr>
          </a:solidFill>
        </p:spPr>
        <p:txBody>
          <a:bodyPr wrap="square" rtlCol="0">
            <a:spAutoFit/>
          </a:bodyPr>
          <a:lstStyle/>
          <a:p>
            <a:pPr algn="ctr"/>
            <a:r>
              <a:rPr lang="en-GB" sz="9000" dirty="0">
                <a:latin typeface="Sassoon Sans Std Medium" panose="020B0703020103030203" pitchFamily="34" charset="0"/>
              </a:rPr>
              <a:t>A</a:t>
            </a:r>
          </a:p>
        </p:txBody>
      </p:sp>
      <p:sp>
        <p:nvSpPr>
          <p:cNvPr id="5" name="TextBox 4">
            <a:hlinkClick r:id="rId3" action="ppaction://hlinksldjump"/>
            <a:extLst>
              <a:ext uri="{FF2B5EF4-FFF2-40B4-BE49-F238E27FC236}">
                <a16:creationId xmlns:a16="http://schemas.microsoft.com/office/drawing/2014/main" id="{13A72271-0A30-8CEE-D9BF-C861664D68B7}"/>
              </a:ext>
            </a:extLst>
          </p:cNvPr>
          <p:cNvSpPr txBox="1"/>
          <p:nvPr/>
        </p:nvSpPr>
        <p:spPr>
          <a:xfrm>
            <a:off x="127000" y="1761067"/>
            <a:ext cx="1608667" cy="1477328"/>
          </a:xfrm>
          <a:prstGeom prst="rect">
            <a:avLst/>
          </a:prstGeom>
          <a:solidFill>
            <a:schemeClr val="accent4">
              <a:lumMod val="20000"/>
              <a:lumOff val="80000"/>
            </a:schemeClr>
          </a:solidFill>
        </p:spPr>
        <p:txBody>
          <a:bodyPr wrap="square" rtlCol="0">
            <a:spAutoFit/>
          </a:bodyPr>
          <a:lstStyle/>
          <a:p>
            <a:pPr algn="ctr"/>
            <a:r>
              <a:rPr lang="en-GB" sz="9000" dirty="0">
                <a:latin typeface="Sassoon Sans Std Medium" panose="020B0703020103030203" pitchFamily="34" charset="0"/>
              </a:rPr>
              <a:t>H</a:t>
            </a:r>
          </a:p>
        </p:txBody>
      </p:sp>
      <p:sp>
        <p:nvSpPr>
          <p:cNvPr id="6" name="TextBox 5">
            <a:hlinkClick r:id="rId4" action="ppaction://hlinksldjump"/>
            <a:extLst>
              <a:ext uri="{FF2B5EF4-FFF2-40B4-BE49-F238E27FC236}">
                <a16:creationId xmlns:a16="http://schemas.microsoft.com/office/drawing/2014/main" id="{1EB29F7F-9B27-39A5-EB1F-1A8D07A2C899}"/>
              </a:ext>
            </a:extLst>
          </p:cNvPr>
          <p:cNvSpPr txBox="1"/>
          <p:nvPr/>
        </p:nvSpPr>
        <p:spPr>
          <a:xfrm>
            <a:off x="127000" y="3429000"/>
            <a:ext cx="1608667" cy="1477328"/>
          </a:xfrm>
          <a:prstGeom prst="rect">
            <a:avLst/>
          </a:prstGeom>
          <a:solidFill>
            <a:schemeClr val="accent4">
              <a:lumMod val="20000"/>
              <a:lumOff val="80000"/>
            </a:schemeClr>
          </a:solidFill>
        </p:spPr>
        <p:txBody>
          <a:bodyPr wrap="square" rtlCol="0">
            <a:spAutoFit/>
          </a:bodyPr>
          <a:lstStyle/>
          <a:p>
            <a:pPr algn="ctr"/>
            <a:r>
              <a:rPr lang="en-GB" sz="9000" dirty="0">
                <a:latin typeface="Sassoon Sans Std Medium" panose="020B0703020103030203" pitchFamily="34" charset="0"/>
              </a:rPr>
              <a:t>O</a:t>
            </a:r>
          </a:p>
        </p:txBody>
      </p:sp>
      <p:sp>
        <p:nvSpPr>
          <p:cNvPr id="7" name="TextBox 6">
            <a:hlinkClick r:id="rId5" action="ppaction://hlinksldjump"/>
            <a:extLst>
              <a:ext uri="{FF2B5EF4-FFF2-40B4-BE49-F238E27FC236}">
                <a16:creationId xmlns:a16="http://schemas.microsoft.com/office/drawing/2014/main" id="{6C360FD0-DB36-D1FA-3E82-A5A46B6FE112}"/>
              </a:ext>
            </a:extLst>
          </p:cNvPr>
          <p:cNvSpPr txBox="1"/>
          <p:nvPr/>
        </p:nvSpPr>
        <p:spPr>
          <a:xfrm>
            <a:off x="126997" y="5096933"/>
            <a:ext cx="1608667" cy="1477328"/>
          </a:xfrm>
          <a:prstGeom prst="rect">
            <a:avLst/>
          </a:prstGeom>
          <a:solidFill>
            <a:schemeClr val="accent4">
              <a:lumMod val="20000"/>
              <a:lumOff val="80000"/>
            </a:schemeClr>
          </a:solidFill>
        </p:spPr>
        <p:txBody>
          <a:bodyPr wrap="square" rtlCol="0">
            <a:spAutoFit/>
          </a:bodyPr>
          <a:lstStyle/>
          <a:p>
            <a:pPr algn="ctr"/>
            <a:r>
              <a:rPr lang="en-GB" sz="9000" dirty="0">
                <a:latin typeface="Sassoon Sans Std Medium" panose="020B0703020103030203" pitchFamily="34" charset="0"/>
              </a:rPr>
              <a:t>V</a:t>
            </a:r>
          </a:p>
        </p:txBody>
      </p:sp>
      <p:sp>
        <p:nvSpPr>
          <p:cNvPr id="8" name="TextBox 7">
            <a:hlinkClick r:id="rId6" action="ppaction://hlinksldjump"/>
            <a:extLst>
              <a:ext uri="{FF2B5EF4-FFF2-40B4-BE49-F238E27FC236}">
                <a16:creationId xmlns:a16="http://schemas.microsoft.com/office/drawing/2014/main" id="{2F659018-DD3C-71B5-9CD2-5544E8D81A26}"/>
              </a:ext>
            </a:extLst>
          </p:cNvPr>
          <p:cNvSpPr txBox="1"/>
          <p:nvPr/>
        </p:nvSpPr>
        <p:spPr>
          <a:xfrm>
            <a:off x="1837266" y="135465"/>
            <a:ext cx="1608667" cy="1477328"/>
          </a:xfrm>
          <a:prstGeom prst="rect">
            <a:avLst/>
          </a:prstGeom>
          <a:solidFill>
            <a:schemeClr val="accent4">
              <a:lumMod val="20000"/>
              <a:lumOff val="80000"/>
            </a:schemeClr>
          </a:solidFill>
        </p:spPr>
        <p:txBody>
          <a:bodyPr wrap="square" rtlCol="0">
            <a:spAutoFit/>
          </a:bodyPr>
          <a:lstStyle/>
          <a:p>
            <a:pPr algn="ctr"/>
            <a:r>
              <a:rPr lang="en-GB" sz="9000" dirty="0">
                <a:latin typeface="Sassoon Sans Std Medium" panose="020B0703020103030203" pitchFamily="34" charset="0"/>
              </a:rPr>
              <a:t>B</a:t>
            </a:r>
          </a:p>
        </p:txBody>
      </p:sp>
      <p:sp>
        <p:nvSpPr>
          <p:cNvPr id="9" name="TextBox 8">
            <a:hlinkClick r:id="rId7" action="ppaction://hlinksldjump"/>
            <a:extLst>
              <a:ext uri="{FF2B5EF4-FFF2-40B4-BE49-F238E27FC236}">
                <a16:creationId xmlns:a16="http://schemas.microsoft.com/office/drawing/2014/main" id="{4E057DB6-6E24-6C79-3FDD-A72D2A1E48A9}"/>
              </a:ext>
            </a:extLst>
          </p:cNvPr>
          <p:cNvSpPr txBox="1"/>
          <p:nvPr/>
        </p:nvSpPr>
        <p:spPr>
          <a:xfrm>
            <a:off x="1837266" y="1761065"/>
            <a:ext cx="1608667" cy="1477328"/>
          </a:xfrm>
          <a:prstGeom prst="rect">
            <a:avLst/>
          </a:prstGeom>
          <a:solidFill>
            <a:schemeClr val="accent4">
              <a:lumMod val="20000"/>
              <a:lumOff val="80000"/>
            </a:schemeClr>
          </a:solidFill>
        </p:spPr>
        <p:txBody>
          <a:bodyPr wrap="square" rtlCol="0">
            <a:spAutoFit/>
          </a:bodyPr>
          <a:lstStyle/>
          <a:p>
            <a:pPr algn="ctr"/>
            <a:r>
              <a:rPr lang="en-GB" sz="9000" dirty="0">
                <a:latin typeface="Sassoon Sans Std Medium" panose="020B0703020103030203" pitchFamily="34" charset="0"/>
              </a:rPr>
              <a:t>I</a:t>
            </a:r>
          </a:p>
        </p:txBody>
      </p:sp>
      <p:sp>
        <p:nvSpPr>
          <p:cNvPr id="10" name="TextBox 9">
            <a:hlinkClick r:id="rId8" action="ppaction://hlinksldjump"/>
            <a:extLst>
              <a:ext uri="{FF2B5EF4-FFF2-40B4-BE49-F238E27FC236}">
                <a16:creationId xmlns:a16="http://schemas.microsoft.com/office/drawing/2014/main" id="{DE13C890-EBEB-00CA-84B9-ED18F4DCDAAE}"/>
              </a:ext>
            </a:extLst>
          </p:cNvPr>
          <p:cNvSpPr txBox="1"/>
          <p:nvPr/>
        </p:nvSpPr>
        <p:spPr>
          <a:xfrm>
            <a:off x="1837266" y="3428998"/>
            <a:ext cx="1608667" cy="1477328"/>
          </a:xfrm>
          <a:prstGeom prst="rect">
            <a:avLst/>
          </a:prstGeom>
          <a:solidFill>
            <a:schemeClr val="accent4">
              <a:lumMod val="20000"/>
              <a:lumOff val="80000"/>
            </a:schemeClr>
          </a:solidFill>
        </p:spPr>
        <p:txBody>
          <a:bodyPr wrap="square" rtlCol="0">
            <a:spAutoFit/>
          </a:bodyPr>
          <a:lstStyle/>
          <a:p>
            <a:pPr algn="ctr"/>
            <a:r>
              <a:rPr lang="en-GB" sz="9000" dirty="0">
                <a:latin typeface="Sassoon Sans Std Medium" panose="020B0703020103030203" pitchFamily="34" charset="0"/>
              </a:rPr>
              <a:t>P</a:t>
            </a:r>
          </a:p>
        </p:txBody>
      </p:sp>
      <p:sp>
        <p:nvSpPr>
          <p:cNvPr id="11" name="TextBox 10">
            <a:hlinkClick r:id="rId9" action="ppaction://hlinksldjump"/>
            <a:extLst>
              <a:ext uri="{FF2B5EF4-FFF2-40B4-BE49-F238E27FC236}">
                <a16:creationId xmlns:a16="http://schemas.microsoft.com/office/drawing/2014/main" id="{F39A1A60-E061-D3F2-BE77-091644E50851}"/>
              </a:ext>
            </a:extLst>
          </p:cNvPr>
          <p:cNvSpPr txBox="1"/>
          <p:nvPr/>
        </p:nvSpPr>
        <p:spPr>
          <a:xfrm>
            <a:off x="1837263" y="5096931"/>
            <a:ext cx="1608667" cy="1477328"/>
          </a:xfrm>
          <a:prstGeom prst="rect">
            <a:avLst/>
          </a:prstGeom>
          <a:solidFill>
            <a:schemeClr val="accent4">
              <a:lumMod val="20000"/>
              <a:lumOff val="80000"/>
            </a:schemeClr>
          </a:solidFill>
        </p:spPr>
        <p:txBody>
          <a:bodyPr wrap="square" rtlCol="0">
            <a:spAutoFit/>
          </a:bodyPr>
          <a:lstStyle/>
          <a:p>
            <a:pPr algn="ctr"/>
            <a:r>
              <a:rPr lang="en-GB" sz="9000" dirty="0">
                <a:latin typeface="Sassoon Sans Std Medium" panose="020B0703020103030203" pitchFamily="34" charset="0"/>
              </a:rPr>
              <a:t>W</a:t>
            </a:r>
          </a:p>
        </p:txBody>
      </p:sp>
      <p:sp>
        <p:nvSpPr>
          <p:cNvPr id="12" name="TextBox 11">
            <a:hlinkClick r:id="rId10" action="ppaction://hlinksldjump"/>
            <a:extLst>
              <a:ext uri="{FF2B5EF4-FFF2-40B4-BE49-F238E27FC236}">
                <a16:creationId xmlns:a16="http://schemas.microsoft.com/office/drawing/2014/main" id="{042AC361-C2C5-D185-6C42-E43EA263AEE9}"/>
              </a:ext>
            </a:extLst>
          </p:cNvPr>
          <p:cNvSpPr txBox="1"/>
          <p:nvPr/>
        </p:nvSpPr>
        <p:spPr>
          <a:xfrm>
            <a:off x="3547532" y="135465"/>
            <a:ext cx="1608667" cy="1477328"/>
          </a:xfrm>
          <a:prstGeom prst="rect">
            <a:avLst/>
          </a:prstGeom>
          <a:solidFill>
            <a:schemeClr val="accent4">
              <a:lumMod val="20000"/>
              <a:lumOff val="80000"/>
            </a:schemeClr>
          </a:solidFill>
        </p:spPr>
        <p:txBody>
          <a:bodyPr wrap="square" rtlCol="0">
            <a:spAutoFit/>
          </a:bodyPr>
          <a:lstStyle/>
          <a:p>
            <a:pPr algn="ctr"/>
            <a:r>
              <a:rPr lang="en-GB" sz="9000" dirty="0">
                <a:latin typeface="Sassoon Sans Std Medium" panose="020B0703020103030203" pitchFamily="34" charset="0"/>
              </a:rPr>
              <a:t>C</a:t>
            </a:r>
          </a:p>
        </p:txBody>
      </p:sp>
      <p:sp>
        <p:nvSpPr>
          <p:cNvPr id="13" name="TextBox 12">
            <a:hlinkClick r:id="rId11" action="ppaction://hlinksldjump"/>
            <a:extLst>
              <a:ext uri="{FF2B5EF4-FFF2-40B4-BE49-F238E27FC236}">
                <a16:creationId xmlns:a16="http://schemas.microsoft.com/office/drawing/2014/main" id="{5F75708A-511E-4780-79C5-7023044BBD46}"/>
              </a:ext>
            </a:extLst>
          </p:cNvPr>
          <p:cNvSpPr txBox="1"/>
          <p:nvPr/>
        </p:nvSpPr>
        <p:spPr>
          <a:xfrm>
            <a:off x="3547532" y="1761065"/>
            <a:ext cx="1608667" cy="1477328"/>
          </a:xfrm>
          <a:prstGeom prst="rect">
            <a:avLst/>
          </a:prstGeom>
          <a:solidFill>
            <a:schemeClr val="accent4">
              <a:lumMod val="20000"/>
              <a:lumOff val="80000"/>
            </a:schemeClr>
          </a:solidFill>
        </p:spPr>
        <p:txBody>
          <a:bodyPr wrap="square" rtlCol="0">
            <a:spAutoFit/>
          </a:bodyPr>
          <a:lstStyle/>
          <a:p>
            <a:pPr algn="ctr"/>
            <a:r>
              <a:rPr lang="en-GB" sz="9000" dirty="0">
                <a:latin typeface="Sassoon Sans Std Medium" panose="020B0703020103030203" pitchFamily="34" charset="0"/>
              </a:rPr>
              <a:t>J</a:t>
            </a:r>
          </a:p>
        </p:txBody>
      </p:sp>
      <p:sp>
        <p:nvSpPr>
          <p:cNvPr id="14" name="TextBox 13">
            <a:hlinkClick r:id="rId12" action="ppaction://hlinksldjump"/>
            <a:extLst>
              <a:ext uri="{FF2B5EF4-FFF2-40B4-BE49-F238E27FC236}">
                <a16:creationId xmlns:a16="http://schemas.microsoft.com/office/drawing/2014/main" id="{5918CA0C-BBA4-9728-50D0-0EDDB5DDF6A9}"/>
              </a:ext>
            </a:extLst>
          </p:cNvPr>
          <p:cNvSpPr txBox="1"/>
          <p:nvPr/>
        </p:nvSpPr>
        <p:spPr>
          <a:xfrm>
            <a:off x="3547532" y="3428998"/>
            <a:ext cx="1608667" cy="1477328"/>
          </a:xfrm>
          <a:prstGeom prst="rect">
            <a:avLst/>
          </a:prstGeom>
          <a:solidFill>
            <a:schemeClr val="accent4">
              <a:lumMod val="20000"/>
              <a:lumOff val="80000"/>
            </a:schemeClr>
          </a:solidFill>
        </p:spPr>
        <p:txBody>
          <a:bodyPr wrap="square" rtlCol="0">
            <a:spAutoFit/>
          </a:bodyPr>
          <a:lstStyle/>
          <a:p>
            <a:pPr algn="ctr"/>
            <a:r>
              <a:rPr lang="en-GB" sz="9000" dirty="0">
                <a:latin typeface="Sassoon Sans Std Medium" panose="020B0703020103030203" pitchFamily="34" charset="0"/>
              </a:rPr>
              <a:t>Q</a:t>
            </a:r>
          </a:p>
        </p:txBody>
      </p:sp>
      <p:sp>
        <p:nvSpPr>
          <p:cNvPr id="15" name="TextBox 14">
            <a:hlinkClick r:id="rId13" action="ppaction://hlinksldjump"/>
            <a:extLst>
              <a:ext uri="{FF2B5EF4-FFF2-40B4-BE49-F238E27FC236}">
                <a16:creationId xmlns:a16="http://schemas.microsoft.com/office/drawing/2014/main" id="{120AD6CE-84F8-A09D-2B8D-FC7EF292ABF2}"/>
              </a:ext>
            </a:extLst>
          </p:cNvPr>
          <p:cNvSpPr txBox="1"/>
          <p:nvPr/>
        </p:nvSpPr>
        <p:spPr>
          <a:xfrm>
            <a:off x="3547529" y="5096931"/>
            <a:ext cx="1608667" cy="1477328"/>
          </a:xfrm>
          <a:prstGeom prst="rect">
            <a:avLst/>
          </a:prstGeom>
          <a:solidFill>
            <a:schemeClr val="accent4">
              <a:lumMod val="20000"/>
              <a:lumOff val="80000"/>
            </a:schemeClr>
          </a:solidFill>
        </p:spPr>
        <p:txBody>
          <a:bodyPr wrap="square" rtlCol="0">
            <a:spAutoFit/>
          </a:bodyPr>
          <a:lstStyle/>
          <a:p>
            <a:pPr algn="ctr"/>
            <a:r>
              <a:rPr lang="en-GB" sz="9000" dirty="0">
                <a:latin typeface="Sassoon Sans Std Medium" panose="020B0703020103030203" pitchFamily="34" charset="0"/>
              </a:rPr>
              <a:t>X</a:t>
            </a:r>
          </a:p>
        </p:txBody>
      </p:sp>
      <p:sp>
        <p:nvSpPr>
          <p:cNvPr id="16" name="TextBox 15">
            <a:hlinkClick r:id="rId14" action="ppaction://hlinksldjump"/>
            <a:extLst>
              <a:ext uri="{FF2B5EF4-FFF2-40B4-BE49-F238E27FC236}">
                <a16:creationId xmlns:a16="http://schemas.microsoft.com/office/drawing/2014/main" id="{A69936FF-1B85-F725-F1E3-12C530C2FDF5}"/>
              </a:ext>
            </a:extLst>
          </p:cNvPr>
          <p:cNvSpPr txBox="1"/>
          <p:nvPr/>
        </p:nvSpPr>
        <p:spPr>
          <a:xfrm>
            <a:off x="5257795" y="135465"/>
            <a:ext cx="1608667" cy="1477328"/>
          </a:xfrm>
          <a:prstGeom prst="rect">
            <a:avLst/>
          </a:prstGeom>
          <a:solidFill>
            <a:schemeClr val="accent4">
              <a:lumMod val="20000"/>
              <a:lumOff val="80000"/>
            </a:schemeClr>
          </a:solidFill>
        </p:spPr>
        <p:txBody>
          <a:bodyPr wrap="square" rtlCol="0">
            <a:spAutoFit/>
          </a:bodyPr>
          <a:lstStyle/>
          <a:p>
            <a:pPr algn="ctr"/>
            <a:r>
              <a:rPr lang="en-GB" sz="9000" dirty="0">
                <a:latin typeface="Sassoon Sans Std Medium" panose="020B0703020103030203" pitchFamily="34" charset="0"/>
              </a:rPr>
              <a:t>D</a:t>
            </a:r>
          </a:p>
        </p:txBody>
      </p:sp>
      <p:sp>
        <p:nvSpPr>
          <p:cNvPr id="17" name="TextBox 16">
            <a:hlinkClick r:id="rId15" action="ppaction://hlinksldjump"/>
            <a:extLst>
              <a:ext uri="{FF2B5EF4-FFF2-40B4-BE49-F238E27FC236}">
                <a16:creationId xmlns:a16="http://schemas.microsoft.com/office/drawing/2014/main" id="{03664464-FE0F-5377-F17E-8EEA3979B6D2}"/>
              </a:ext>
            </a:extLst>
          </p:cNvPr>
          <p:cNvSpPr txBox="1"/>
          <p:nvPr/>
        </p:nvSpPr>
        <p:spPr>
          <a:xfrm>
            <a:off x="5257795" y="1761065"/>
            <a:ext cx="1608667" cy="1477328"/>
          </a:xfrm>
          <a:prstGeom prst="rect">
            <a:avLst/>
          </a:prstGeom>
          <a:solidFill>
            <a:schemeClr val="accent4">
              <a:lumMod val="20000"/>
              <a:lumOff val="80000"/>
            </a:schemeClr>
          </a:solidFill>
        </p:spPr>
        <p:txBody>
          <a:bodyPr wrap="square" rtlCol="0">
            <a:spAutoFit/>
          </a:bodyPr>
          <a:lstStyle/>
          <a:p>
            <a:pPr algn="ctr"/>
            <a:r>
              <a:rPr lang="en-GB" sz="9000" dirty="0">
                <a:latin typeface="Sassoon Sans Std Medium" panose="020B0703020103030203" pitchFamily="34" charset="0"/>
              </a:rPr>
              <a:t>K</a:t>
            </a:r>
          </a:p>
        </p:txBody>
      </p:sp>
      <p:sp>
        <p:nvSpPr>
          <p:cNvPr id="18" name="TextBox 17">
            <a:hlinkClick r:id="rId16" action="ppaction://hlinksldjump"/>
            <a:extLst>
              <a:ext uri="{FF2B5EF4-FFF2-40B4-BE49-F238E27FC236}">
                <a16:creationId xmlns:a16="http://schemas.microsoft.com/office/drawing/2014/main" id="{928AF569-A699-D48D-E8FA-A1B9CEA541B4}"/>
              </a:ext>
            </a:extLst>
          </p:cNvPr>
          <p:cNvSpPr txBox="1"/>
          <p:nvPr/>
        </p:nvSpPr>
        <p:spPr>
          <a:xfrm>
            <a:off x="5257795" y="3428998"/>
            <a:ext cx="1608667" cy="1477328"/>
          </a:xfrm>
          <a:prstGeom prst="rect">
            <a:avLst/>
          </a:prstGeom>
          <a:solidFill>
            <a:schemeClr val="accent4">
              <a:lumMod val="20000"/>
              <a:lumOff val="80000"/>
            </a:schemeClr>
          </a:solidFill>
        </p:spPr>
        <p:txBody>
          <a:bodyPr wrap="square" rtlCol="0">
            <a:spAutoFit/>
          </a:bodyPr>
          <a:lstStyle/>
          <a:p>
            <a:pPr algn="ctr"/>
            <a:r>
              <a:rPr lang="en-GB" sz="9000" dirty="0">
                <a:latin typeface="Sassoon Sans Std Medium" panose="020B0703020103030203" pitchFamily="34" charset="0"/>
              </a:rPr>
              <a:t>R</a:t>
            </a:r>
          </a:p>
        </p:txBody>
      </p:sp>
      <p:sp>
        <p:nvSpPr>
          <p:cNvPr id="19" name="TextBox 18">
            <a:hlinkClick r:id="rId17" action="ppaction://hlinksldjump"/>
            <a:extLst>
              <a:ext uri="{FF2B5EF4-FFF2-40B4-BE49-F238E27FC236}">
                <a16:creationId xmlns:a16="http://schemas.microsoft.com/office/drawing/2014/main" id="{DBD0A2D5-D852-D0C9-743D-DEF34FFE6CD3}"/>
              </a:ext>
            </a:extLst>
          </p:cNvPr>
          <p:cNvSpPr txBox="1"/>
          <p:nvPr/>
        </p:nvSpPr>
        <p:spPr>
          <a:xfrm>
            <a:off x="5257792" y="5096931"/>
            <a:ext cx="1608667" cy="1477328"/>
          </a:xfrm>
          <a:prstGeom prst="rect">
            <a:avLst/>
          </a:prstGeom>
          <a:solidFill>
            <a:schemeClr val="accent4">
              <a:lumMod val="20000"/>
              <a:lumOff val="80000"/>
            </a:schemeClr>
          </a:solidFill>
        </p:spPr>
        <p:txBody>
          <a:bodyPr wrap="square" rtlCol="0">
            <a:spAutoFit/>
          </a:bodyPr>
          <a:lstStyle/>
          <a:p>
            <a:pPr algn="ctr"/>
            <a:r>
              <a:rPr lang="en-GB" sz="9000" dirty="0">
                <a:latin typeface="Sassoon Sans Std Medium" panose="020B0703020103030203" pitchFamily="34" charset="0"/>
              </a:rPr>
              <a:t>Y</a:t>
            </a:r>
          </a:p>
        </p:txBody>
      </p:sp>
      <p:sp>
        <p:nvSpPr>
          <p:cNvPr id="20" name="TextBox 19">
            <a:hlinkClick r:id="rId18" action="ppaction://hlinksldjump"/>
            <a:extLst>
              <a:ext uri="{FF2B5EF4-FFF2-40B4-BE49-F238E27FC236}">
                <a16:creationId xmlns:a16="http://schemas.microsoft.com/office/drawing/2014/main" id="{428AB901-8F91-5480-DE20-CD843D194E1D}"/>
              </a:ext>
            </a:extLst>
          </p:cNvPr>
          <p:cNvSpPr txBox="1"/>
          <p:nvPr/>
        </p:nvSpPr>
        <p:spPr>
          <a:xfrm>
            <a:off x="6951130" y="135465"/>
            <a:ext cx="1608667" cy="1477328"/>
          </a:xfrm>
          <a:prstGeom prst="rect">
            <a:avLst/>
          </a:prstGeom>
          <a:solidFill>
            <a:schemeClr val="accent4">
              <a:lumMod val="20000"/>
              <a:lumOff val="80000"/>
            </a:schemeClr>
          </a:solidFill>
        </p:spPr>
        <p:txBody>
          <a:bodyPr wrap="square" rtlCol="0">
            <a:spAutoFit/>
          </a:bodyPr>
          <a:lstStyle/>
          <a:p>
            <a:pPr algn="ctr"/>
            <a:r>
              <a:rPr lang="en-GB" sz="9000" dirty="0">
                <a:latin typeface="Sassoon Sans Std Medium" panose="020B0703020103030203" pitchFamily="34" charset="0"/>
              </a:rPr>
              <a:t>E</a:t>
            </a:r>
          </a:p>
        </p:txBody>
      </p:sp>
      <p:sp>
        <p:nvSpPr>
          <p:cNvPr id="21" name="TextBox 20">
            <a:hlinkClick r:id="rId19" action="ppaction://hlinksldjump"/>
            <a:extLst>
              <a:ext uri="{FF2B5EF4-FFF2-40B4-BE49-F238E27FC236}">
                <a16:creationId xmlns:a16="http://schemas.microsoft.com/office/drawing/2014/main" id="{1710D329-E12B-53B2-D88A-7EC8DDFD2540}"/>
              </a:ext>
            </a:extLst>
          </p:cNvPr>
          <p:cNvSpPr txBox="1"/>
          <p:nvPr/>
        </p:nvSpPr>
        <p:spPr>
          <a:xfrm>
            <a:off x="6951130" y="1761065"/>
            <a:ext cx="1608667" cy="1477328"/>
          </a:xfrm>
          <a:prstGeom prst="rect">
            <a:avLst/>
          </a:prstGeom>
          <a:solidFill>
            <a:schemeClr val="accent4">
              <a:lumMod val="20000"/>
              <a:lumOff val="80000"/>
            </a:schemeClr>
          </a:solidFill>
        </p:spPr>
        <p:txBody>
          <a:bodyPr wrap="square" rtlCol="0">
            <a:spAutoFit/>
          </a:bodyPr>
          <a:lstStyle/>
          <a:p>
            <a:pPr algn="ctr"/>
            <a:r>
              <a:rPr lang="en-GB" sz="9000" dirty="0">
                <a:latin typeface="Sassoon Sans Std Medium" panose="020B0703020103030203" pitchFamily="34" charset="0"/>
              </a:rPr>
              <a:t>L</a:t>
            </a:r>
          </a:p>
        </p:txBody>
      </p:sp>
      <p:sp>
        <p:nvSpPr>
          <p:cNvPr id="22" name="TextBox 21">
            <a:hlinkClick r:id="rId20" action="ppaction://hlinksldjump"/>
            <a:extLst>
              <a:ext uri="{FF2B5EF4-FFF2-40B4-BE49-F238E27FC236}">
                <a16:creationId xmlns:a16="http://schemas.microsoft.com/office/drawing/2014/main" id="{7F4E28FA-BBE4-364F-DB74-BEDFF819B657}"/>
              </a:ext>
            </a:extLst>
          </p:cNvPr>
          <p:cNvSpPr txBox="1"/>
          <p:nvPr/>
        </p:nvSpPr>
        <p:spPr>
          <a:xfrm>
            <a:off x="6951130" y="3428998"/>
            <a:ext cx="1608667" cy="1477328"/>
          </a:xfrm>
          <a:prstGeom prst="rect">
            <a:avLst/>
          </a:prstGeom>
          <a:solidFill>
            <a:schemeClr val="accent4">
              <a:lumMod val="20000"/>
              <a:lumOff val="80000"/>
            </a:schemeClr>
          </a:solidFill>
        </p:spPr>
        <p:txBody>
          <a:bodyPr wrap="square" rtlCol="0">
            <a:spAutoFit/>
          </a:bodyPr>
          <a:lstStyle/>
          <a:p>
            <a:pPr algn="ctr"/>
            <a:r>
              <a:rPr lang="en-GB" sz="9000" dirty="0">
                <a:latin typeface="Sassoon Sans Std Medium" panose="020B0703020103030203" pitchFamily="34" charset="0"/>
              </a:rPr>
              <a:t>S</a:t>
            </a:r>
          </a:p>
        </p:txBody>
      </p:sp>
      <p:sp>
        <p:nvSpPr>
          <p:cNvPr id="23" name="TextBox 22">
            <a:hlinkClick r:id="rId21" action="ppaction://hlinksldjump"/>
            <a:extLst>
              <a:ext uri="{FF2B5EF4-FFF2-40B4-BE49-F238E27FC236}">
                <a16:creationId xmlns:a16="http://schemas.microsoft.com/office/drawing/2014/main" id="{7E5B7561-5B86-89FC-BFCB-B81120E8E52C}"/>
              </a:ext>
            </a:extLst>
          </p:cNvPr>
          <p:cNvSpPr txBox="1"/>
          <p:nvPr/>
        </p:nvSpPr>
        <p:spPr>
          <a:xfrm>
            <a:off x="6951127" y="5096931"/>
            <a:ext cx="1608667" cy="1477328"/>
          </a:xfrm>
          <a:prstGeom prst="rect">
            <a:avLst/>
          </a:prstGeom>
          <a:solidFill>
            <a:schemeClr val="accent4">
              <a:lumMod val="20000"/>
              <a:lumOff val="80000"/>
            </a:schemeClr>
          </a:solidFill>
        </p:spPr>
        <p:txBody>
          <a:bodyPr wrap="square" rtlCol="0">
            <a:spAutoFit/>
          </a:bodyPr>
          <a:lstStyle/>
          <a:p>
            <a:pPr algn="ctr"/>
            <a:r>
              <a:rPr lang="en-GB" sz="9000" dirty="0">
                <a:latin typeface="Sassoon Sans Std Medium" panose="020B0703020103030203" pitchFamily="34" charset="0"/>
              </a:rPr>
              <a:t>Z</a:t>
            </a:r>
          </a:p>
        </p:txBody>
      </p:sp>
      <p:sp>
        <p:nvSpPr>
          <p:cNvPr id="24" name="TextBox 23">
            <a:hlinkClick r:id="rId22" action="ppaction://hlinksldjump"/>
            <a:extLst>
              <a:ext uri="{FF2B5EF4-FFF2-40B4-BE49-F238E27FC236}">
                <a16:creationId xmlns:a16="http://schemas.microsoft.com/office/drawing/2014/main" id="{19863B09-8BCC-1694-AF50-C89B1D9A3879}"/>
              </a:ext>
            </a:extLst>
          </p:cNvPr>
          <p:cNvSpPr txBox="1"/>
          <p:nvPr/>
        </p:nvSpPr>
        <p:spPr>
          <a:xfrm>
            <a:off x="8661396" y="135465"/>
            <a:ext cx="1608667" cy="1477328"/>
          </a:xfrm>
          <a:prstGeom prst="rect">
            <a:avLst/>
          </a:prstGeom>
          <a:solidFill>
            <a:schemeClr val="accent4">
              <a:lumMod val="20000"/>
              <a:lumOff val="80000"/>
            </a:schemeClr>
          </a:solidFill>
        </p:spPr>
        <p:txBody>
          <a:bodyPr wrap="square" rtlCol="0">
            <a:spAutoFit/>
          </a:bodyPr>
          <a:lstStyle/>
          <a:p>
            <a:pPr algn="ctr"/>
            <a:r>
              <a:rPr lang="en-GB" sz="9000" dirty="0">
                <a:latin typeface="Sassoon Sans Std Medium" panose="020B0703020103030203" pitchFamily="34" charset="0"/>
              </a:rPr>
              <a:t>F</a:t>
            </a:r>
          </a:p>
        </p:txBody>
      </p:sp>
      <p:sp>
        <p:nvSpPr>
          <p:cNvPr id="25" name="TextBox 24">
            <a:hlinkClick r:id="rId23" action="ppaction://hlinksldjump"/>
            <a:extLst>
              <a:ext uri="{FF2B5EF4-FFF2-40B4-BE49-F238E27FC236}">
                <a16:creationId xmlns:a16="http://schemas.microsoft.com/office/drawing/2014/main" id="{48267196-2D43-D74B-E0F9-843EE47F5DA3}"/>
              </a:ext>
            </a:extLst>
          </p:cNvPr>
          <p:cNvSpPr txBox="1"/>
          <p:nvPr/>
        </p:nvSpPr>
        <p:spPr>
          <a:xfrm>
            <a:off x="8661396" y="1761065"/>
            <a:ext cx="1608667" cy="1477328"/>
          </a:xfrm>
          <a:prstGeom prst="rect">
            <a:avLst/>
          </a:prstGeom>
          <a:solidFill>
            <a:schemeClr val="accent4">
              <a:lumMod val="20000"/>
              <a:lumOff val="80000"/>
            </a:schemeClr>
          </a:solidFill>
        </p:spPr>
        <p:txBody>
          <a:bodyPr wrap="square" rtlCol="0">
            <a:spAutoFit/>
          </a:bodyPr>
          <a:lstStyle/>
          <a:p>
            <a:pPr algn="ctr"/>
            <a:r>
              <a:rPr lang="en-GB" sz="9000" dirty="0">
                <a:latin typeface="Sassoon Sans Std Medium" panose="020B0703020103030203" pitchFamily="34" charset="0"/>
              </a:rPr>
              <a:t>M</a:t>
            </a:r>
          </a:p>
        </p:txBody>
      </p:sp>
      <p:sp>
        <p:nvSpPr>
          <p:cNvPr id="26" name="TextBox 25">
            <a:hlinkClick r:id="rId24" action="ppaction://hlinksldjump"/>
            <a:extLst>
              <a:ext uri="{FF2B5EF4-FFF2-40B4-BE49-F238E27FC236}">
                <a16:creationId xmlns:a16="http://schemas.microsoft.com/office/drawing/2014/main" id="{D3CEBF18-022C-AFA2-747F-9D79BB1ADED9}"/>
              </a:ext>
            </a:extLst>
          </p:cNvPr>
          <p:cNvSpPr txBox="1"/>
          <p:nvPr/>
        </p:nvSpPr>
        <p:spPr>
          <a:xfrm>
            <a:off x="8661396" y="3428998"/>
            <a:ext cx="1608667" cy="1477328"/>
          </a:xfrm>
          <a:prstGeom prst="rect">
            <a:avLst/>
          </a:prstGeom>
          <a:solidFill>
            <a:schemeClr val="accent4">
              <a:lumMod val="20000"/>
              <a:lumOff val="80000"/>
            </a:schemeClr>
          </a:solidFill>
        </p:spPr>
        <p:txBody>
          <a:bodyPr wrap="square" rtlCol="0">
            <a:spAutoFit/>
          </a:bodyPr>
          <a:lstStyle/>
          <a:p>
            <a:pPr algn="ctr"/>
            <a:r>
              <a:rPr lang="en-GB" sz="9000" dirty="0">
                <a:latin typeface="Sassoon Sans Std Medium" panose="020B0703020103030203" pitchFamily="34" charset="0"/>
              </a:rPr>
              <a:t>T</a:t>
            </a:r>
          </a:p>
        </p:txBody>
      </p:sp>
      <p:sp>
        <p:nvSpPr>
          <p:cNvPr id="28" name="TextBox 27">
            <a:hlinkClick r:id="rId25" action="ppaction://hlinksldjump"/>
            <a:extLst>
              <a:ext uri="{FF2B5EF4-FFF2-40B4-BE49-F238E27FC236}">
                <a16:creationId xmlns:a16="http://schemas.microsoft.com/office/drawing/2014/main" id="{9BD7D0A9-C03E-33B6-B2E7-85A445A78C79}"/>
              </a:ext>
            </a:extLst>
          </p:cNvPr>
          <p:cNvSpPr txBox="1"/>
          <p:nvPr/>
        </p:nvSpPr>
        <p:spPr>
          <a:xfrm>
            <a:off x="10388590" y="135465"/>
            <a:ext cx="1608667" cy="1477328"/>
          </a:xfrm>
          <a:prstGeom prst="rect">
            <a:avLst/>
          </a:prstGeom>
          <a:solidFill>
            <a:schemeClr val="accent4">
              <a:lumMod val="20000"/>
              <a:lumOff val="80000"/>
            </a:schemeClr>
          </a:solidFill>
        </p:spPr>
        <p:txBody>
          <a:bodyPr wrap="square" rtlCol="0">
            <a:spAutoFit/>
          </a:bodyPr>
          <a:lstStyle/>
          <a:p>
            <a:pPr algn="ctr"/>
            <a:r>
              <a:rPr lang="en-GB" sz="9000" dirty="0">
                <a:latin typeface="Sassoon Sans Std Medium" panose="020B0703020103030203" pitchFamily="34" charset="0"/>
              </a:rPr>
              <a:t>G</a:t>
            </a:r>
          </a:p>
        </p:txBody>
      </p:sp>
      <p:sp>
        <p:nvSpPr>
          <p:cNvPr id="29" name="TextBox 28">
            <a:hlinkClick r:id="rId26" action="ppaction://hlinksldjump"/>
            <a:extLst>
              <a:ext uri="{FF2B5EF4-FFF2-40B4-BE49-F238E27FC236}">
                <a16:creationId xmlns:a16="http://schemas.microsoft.com/office/drawing/2014/main" id="{BC26A0FD-E337-9710-FB55-E4673F80A91C}"/>
              </a:ext>
            </a:extLst>
          </p:cNvPr>
          <p:cNvSpPr txBox="1"/>
          <p:nvPr/>
        </p:nvSpPr>
        <p:spPr>
          <a:xfrm>
            <a:off x="10371659" y="1761065"/>
            <a:ext cx="1608667" cy="1477328"/>
          </a:xfrm>
          <a:prstGeom prst="rect">
            <a:avLst/>
          </a:prstGeom>
          <a:solidFill>
            <a:schemeClr val="accent4">
              <a:lumMod val="20000"/>
              <a:lumOff val="80000"/>
            </a:schemeClr>
          </a:solidFill>
        </p:spPr>
        <p:txBody>
          <a:bodyPr wrap="square" rtlCol="0">
            <a:spAutoFit/>
          </a:bodyPr>
          <a:lstStyle/>
          <a:p>
            <a:pPr algn="ctr"/>
            <a:r>
              <a:rPr lang="en-GB" sz="9000" dirty="0">
                <a:latin typeface="Sassoon Sans Std Medium" panose="020B0703020103030203" pitchFamily="34" charset="0"/>
              </a:rPr>
              <a:t>N</a:t>
            </a:r>
          </a:p>
        </p:txBody>
      </p:sp>
      <p:sp>
        <p:nvSpPr>
          <p:cNvPr id="30" name="TextBox 29">
            <a:hlinkClick r:id="rId27" action="ppaction://hlinksldjump"/>
            <a:extLst>
              <a:ext uri="{FF2B5EF4-FFF2-40B4-BE49-F238E27FC236}">
                <a16:creationId xmlns:a16="http://schemas.microsoft.com/office/drawing/2014/main" id="{4D4BE8AC-6C07-62FC-5701-40D070DDF749}"/>
              </a:ext>
            </a:extLst>
          </p:cNvPr>
          <p:cNvSpPr txBox="1"/>
          <p:nvPr/>
        </p:nvSpPr>
        <p:spPr>
          <a:xfrm>
            <a:off x="10371659" y="3428998"/>
            <a:ext cx="1608667" cy="1477328"/>
          </a:xfrm>
          <a:prstGeom prst="rect">
            <a:avLst/>
          </a:prstGeom>
          <a:solidFill>
            <a:schemeClr val="accent4">
              <a:lumMod val="20000"/>
              <a:lumOff val="80000"/>
            </a:schemeClr>
          </a:solidFill>
        </p:spPr>
        <p:txBody>
          <a:bodyPr wrap="square" rtlCol="0">
            <a:spAutoFit/>
          </a:bodyPr>
          <a:lstStyle/>
          <a:p>
            <a:pPr algn="ctr"/>
            <a:r>
              <a:rPr lang="en-GB" sz="9000" dirty="0">
                <a:latin typeface="Sassoon Sans Std Medium" panose="020B0703020103030203" pitchFamily="34" charset="0"/>
              </a:rPr>
              <a:t>U</a:t>
            </a:r>
          </a:p>
        </p:txBody>
      </p:sp>
    </p:spTree>
    <p:extLst>
      <p:ext uri="{BB962C8B-B14F-4D97-AF65-F5344CB8AC3E}">
        <p14:creationId xmlns:p14="http://schemas.microsoft.com/office/powerpoint/2010/main" val="16914797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A – Annabelle Sami</a:t>
            </a:r>
          </a:p>
        </p:txBody>
      </p:sp>
      <p:sp>
        <p:nvSpPr>
          <p:cNvPr id="10" name="TextBox 9">
            <a:extLst>
              <a:ext uri="{FF2B5EF4-FFF2-40B4-BE49-F238E27FC236}">
                <a16:creationId xmlns:a16="http://schemas.microsoft.com/office/drawing/2014/main" id="{3AE9395B-D5AE-E830-188C-EAB04E81CC2E}"/>
              </a:ext>
            </a:extLst>
          </p:cNvPr>
          <p:cNvSpPr txBox="1"/>
          <p:nvPr/>
        </p:nvSpPr>
        <p:spPr>
          <a:xfrm>
            <a:off x="3621568" y="4304853"/>
            <a:ext cx="8381618" cy="1754326"/>
          </a:xfrm>
          <a:prstGeom prst="rect">
            <a:avLst/>
          </a:prstGeom>
          <a:noFill/>
        </p:spPr>
        <p:txBody>
          <a:bodyPr wrap="square">
            <a:spAutoFit/>
          </a:bodyPr>
          <a:lstStyle/>
          <a:p>
            <a:r>
              <a:rPr lang="en-GB" b="0" i="0" dirty="0">
                <a:solidFill>
                  <a:srgbClr val="374151"/>
                </a:solidFill>
                <a:effectLst/>
                <a:latin typeface="Söhne"/>
              </a:rPr>
              <a:t>Annabelle Sami weaves delightful and engaging stories for young readers. Her books embrace diverse themes and relatable characters, resonating deeply with audiences. Sami's narratives are filled with humour and heart, making them a joy to read. Through her skilful storytelling, she fosters empathy and understanding, encouraging young minds to embrace differences and celebrate individuality. Annabelle Sami's works serve as mirrors for underrepresented voices, promoting inclusivity in children's literature.</a:t>
            </a:r>
            <a:endParaRPr lang="en-GB" dirty="0"/>
          </a:p>
        </p:txBody>
      </p:sp>
      <p:pic>
        <p:nvPicPr>
          <p:cNvPr id="26626" name="Picture 2" descr="Llama Out Loud! (Llama Out Loud) Kindle Edition">
            <a:extLst>
              <a:ext uri="{FF2B5EF4-FFF2-40B4-BE49-F238E27FC236}">
                <a16:creationId xmlns:a16="http://schemas.microsoft.com/office/drawing/2014/main" id="{E7F5E456-A3E0-4630-DB74-E68054A231B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70555" y="1690688"/>
            <a:ext cx="1524000" cy="2286000"/>
          </a:xfrm>
          <a:prstGeom prst="rect">
            <a:avLst/>
          </a:prstGeom>
          <a:noFill/>
          <a:extLst>
            <a:ext uri="{909E8E84-426E-40DD-AFC4-6F175D3DCCD1}">
              <a14:hiddenFill xmlns:a14="http://schemas.microsoft.com/office/drawing/2010/main">
                <a:solidFill>
                  <a:srgbClr val="FFFFFF"/>
                </a:solidFill>
              </a14:hiddenFill>
            </a:ext>
          </a:extLst>
        </p:spPr>
      </p:pic>
      <p:pic>
        <p:nvPicPr>
          <p:cNvPr id="26628" name="Picture 4" descr="The Missing Diamonds (Agent Zaiba Investigates Book 1) Kindle Edition">
            <a:extLst>
              <a:ext uri="{FF2B5EF4-FFF2-40B4-BE49-F238E27FC236}">
                <a16:creationId xmlns:a16="http://schemas.microsoft.com/office/drawing/2014/main" id="{BE712D2C-ADFA-FE25-1727-E06E7340F86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47266" y="1691640"/>
            <a:ext cx="1524000" cy="2286000"/>
          </a:xfrm>
          <a:prstGeom prst="rect">
            <a:avLst/>
          </a:prstGeom>
          <a:noFill/>
          <a:extLst>
            <a:ext uri="{909E8E84-426E-40DD-AFC4-6F175D3DCCD1}">
              <a14:hiddenFill xmlns:a14="http://schemas.microsoft.com/office/drawing/2010/main">
                <a:solidFill>
                  <a:srgbClr val="FFFFFF"/>
                </a:solidFill>
              </a14:hiddenFill>
            </a:ext>
          </a:extLst>
        </p:spPr>
      </p:pic>
      <p:pic>
        <p:nvPicPr>
          <p:cNvPr id="26630" name="Picture 6" descr="Llama on a Mission! (Llama Out Loud) Kindle Edition">
            <a:extLst>
              <a:ext uri="{FF2B5EF4-FFF2-40B4-BE49-F238E27FC236}">
                <a16:creationId xmlns:a16="http://schemas.microsoft.com/office/drawing/2014/main" id="{0B750C81-720E-519F-FDC3-9DE3FF94969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62177" y="1675984"/>
            <a:ext cx="1524000" cy="2286000"/>
          </a:xfrm>
          <a:prstGeom prst="rect">
            <a:avLst/>
          </a:prstGeom>
          <a:noFill/>
          <a:extLst>
            <a:ext uri="{909E8E84-426E-40DD-AFC4-6F175D3DCCD1}">
              <a14:hiddenFill xmlns:a14="http://schemas.microsoft.com/office/drawing/2010/main">
                <a:solidFill>
                  <a:srgbClr val="FFFFFF"/>
                </a:solidFill>
              </a14:hiddenFill>
            </a:ext>
          </a:extLst>
        </p:spPr>
      </p:pic>
      <p:pic>
        <p:nvPicPr>
          <p:cNvPr id="26632" name="Picture 8" descr="The Smuggler's Secret (Agent Zaiba Investigates Book 4) Kindle Edition">
            <a:extLst>
              <a:ext uri="{FF2B5EF4-FFF2-40B4-BE49-F238E27FC236}">
                <a16:creationId xmlns:a16="http://schemas.microsoft.com/office/drawing/2014/main" id="{8FAA2B94-0C7A-B4CF-282A-31725A76561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503842" y="1690688"/>
            <a:ext cx="1524000" cy="2286000"/>
          </a:xfrm>
          <a:prstGeom prst="rect">
            <a:avLst/>
          </a:prstGeom>
          <a:noFill/>
          <a:extLst>
            <a:ext uri="{909E8E84-426E-40DD-AFC4-6F175D3DCCD1}">
              <a14:hiddenFill xmlns:a14="http://schemas.microsoft.com/office/drawing/2010/main">
                <a:solidFill>
                  <a:srgbClr val="FFFFFF"/>
                </a:solidFill>
              </a14:hiddenFill>
            </a:ext>
          </a:extLst>
        </p:spPr>
      </p:pic>
      <p:pic>
        <p:nvPicPr>
          <p:cNvPr id="26634" name="Picture 10" descr="Items - Alumni profile - Annabelle Sami - Queen Mary University of London">
            <a:extLst>
              <a:ext uri="{FF2B5EF4-FFF2-40B4-BE49-F238E27FC236}">
                <a16:creationId xmlns:a16="http://schemas.microsoft.com/office/drawing/2014/main" id="{2598DE44-4AF2-AE06-82D8-62A7C5CB6704}"/>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8157" r="7924"/>
          <a:stretch/>
        </p:blipFill>
        <p:spPr bwMode="auto">
          <a:xfrm>
            <a:off x="0" y="1690688"/>
            <a:ext cx="3621568" cy="43155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478851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A – Annabelle Sami</a:t>
            </a:r>
          </a:p>
        </p:txBody>
      </p:sp>
      <p:sp>
        <p:nvSpPr>
          <p:cNvPr id="5" name="Left Arrow 4">
            <a:hlinkClick r:id="rId2" action="ppaction://hlinksldjump"/>
          </p:cNvPr>
          <p:cNvSpPr/>
          <p:nvPr/>
        </p:nvSpPr>
        <p:spPr>
          <a:xfrm>
            <a:off x="255302" y="6089464"/>
            <a:ext cx="978408" cy="4846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99E9DE85-26C4-607B-D93C-B50DF36BB690}"/>
              </a:ext>
            </a:extLst>
          </p:cNvPr>
          <p:cNvSpPr txBox="1"/>
          <p:nvPr/>
        </p:nvSpPr>
        <p:spPr>
          <a:xfrm>
            <a:off x="3607" y="3647542"/>
            <a:ext cx="1481797" cy="584775"/>
          </a:xfrm>
          <a:prstGeom prst="rect">
            <a:avLst/>
          </a:prstGeom>
          <a:noFill/>
        </p:spPr>
        <p:txBody>
          <a:bodyPr wrap="square" rtlCol="0">
            <a:spAutoFit/>
          </a:bodyPr>
          <a:lstStyle/>
          <a:p>
            <a:r>
              <a:rPr lang="en-GB" sz="3200" dirty="0">
                <a:latin typeface="Sassoon Sans Slope Std Medium" panose="020B07030201030A0203" pitchFamily="34" charset="0"/>
              </a:rPr>
              <a:t>Extract</a:t>
            </a:r>
          </a:p>
        </p:txBody>
      </p:sp>
      <p:pic>
        <p:nvPicPr>
          <p:cNvPr id="8" name="Picture 2" descr="Llama Out Loud! (Llama Out Loud) Kindle Edition">
            <a:extLst>
              <a:ext uri="{FF2B5EF4-FFF2-40B4-BE49-F238E27FC236}">
                <a16:creationId xmlns:a16="http://schemas.microsoft.com/office/drawing/2014/main" id="{AEC8C80B-9C4D-028A-A9D4-D8D08002E3E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476263"/>
            <a:ext cx="1524000" cy="2286000"/>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6F557CB2-BF45-DB33-90A9-C83161F2566E}"/>
              </a:ext>
            </a:extLst>
          </p:cNvPr>
          <p:cNvSpPr txBox="1"/>
          <p:nvPr/>
        </p:nvSpPr>
        <p:spPr>
          <a:xfrm>
            <a:off x="1692597" y="1690689"/>
            <a:ext cx="10144907" cy="4524315"/>
          </a:xfrm>
          <a:prstGeom prst="rect">
            <a:avLst/>
          </a:prstGeom>
          <a:noFill/>
        </p:spPr>
        <p:txBody>
          <a:bodyPr wrap="square">
            <a:spAutoFit/>
          </a:bodyPr>
          <a:lstStyle/>
          <a:p>
            <a:r>
              <a:rPr lang="en-GB" dirty="0"/>
              <a:t>There are some stories that are hard to believe. If you're smart (which I can already tell you are, dear reader) then you won't be </a:t>
            </a:r>
            <a:r>
              <a:rPr lang="en-GB" dirty="0" err="1"/>
              <a:t>lieve</a:t>
            </a:r>
            <a:r>
              <a:rPr lang="en-GB" dirty="0"/>
              <a:t> everything you're told. For instance, I've never trusted fairy tales. I mean, come on. Do they expect us to believe that you can survive being eaten by a wolf? I'm also pretty sure that a house made of gingerbread would melt in the rain, or at least attract a few flies.</a:t>
            </a:r>
          </a:p>
          <a:p>
            <a:r>
              <a:rPr lang="en-GB" dirty="0"/>
              <a:t>Since you're clever, I'm sure you've always questioned those horror stories about kids that lost all their teeth eating too many sweets. Maybe you've watched a film and annoyed your friends by saying, 'That would never happen in real life!'</a:t>
            </a:r>
          </a:p>
          <a:p>
            <a:r>
              <a:rPr lang="en-GB" dirty="0"/>
              <a:t>Well, I'll be honest with you. This story is hard to believe. But unlike a fairy tale, it doesn't take place in a faraway kingdom. Instead, we'll be travelling to the streets of Whitechapel in East London - a place you might hear the locals call 'The Ends'- where you can buy a samosa for a pound or a rainbow-coloured bagel from the many street vendors on Brick Lane. People from all around the world live under this one postcode, and even more come to visit on Sundays when the market is in full swing. It's a small corner of London, but there's a whole world inside it. And, despite what you might be thinking, the hero of our story isn't some cockney geezer. It's a girl - Yasmin.</a:t>
            </a:r>
          </a:p>
          <a:p>
            <a:r>
              <a:rPr lang="en-GB" dirty="0"/>
              <a:t>Oh, and a llama. A toy one, of course, not a real one. That would be weird.</a:t>
            </a:r>
          </a:p>
          <a:p>
            <a:r>
              <a:rPr lang="en-GB" dirty="0"/>
              <a:t>By now you must be thinking, that does sound unbelievable! I know. But believe me. It's real.</a:t>
            </a:r>
          </a:p>
        </p:txBody>
      </p:sp>
    </p:spTree>
    <p:extLst>
      <p:ext uri="{BB962C8B-B14F-4D97-AF65-F5344CB8AC3E}">
        <p14:creationId xmlns:p14="http://schemas.microsoft.com/office/powerpoint/2010/main" val="6057377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A – Annabelle Sami</a:t>
            </a:r>
          </a:p>
        </p:txBody>
      </p:sp>
      <p:sp>
        <p:nvSpPr>
          <p:cNvPr id="11" name="Title 1">
            <a:extLst>
              <a:ext uri="{FF2B5EF4-FFF2-40B4-BE49-F238E27FC236}">
                <a16:creationId xmlns:a16="http://schemas.microsoft.com/office/drawing/2014/main" id="{56A38699-A55D-280C-17D1-BFB8F894318E}"/>
              </a:ext>
            </a:extLst>
          </p:cNvPr>
          <p:cNvSpPr txBox="1">
            <a:spLocks/>
          </p:cNvSpPr>
          <p:nvPr/>
        </p:nvSpPr>
        <p:spPr>
          <a:xfrm>
            <a:off x="198064" y="1261672"/>
            <a:ext cx="11413067" cy="169068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6600" dirty="0">
                <a:latin typeface="Sassoon Sans Std Medium" panose="020B0703020103030203" pitchFamily="34" charset="0"/>
              </a:rPr>
              <a:t>Similar Authors</a:t>
            </a:r>
          </a:p>
        </p:txBody>
      </p:sp>
      <p:sp>
        <p:nvSpPr>
          <p:cNvPr id="12" name="Title 1">
            <a:extLst>
              <a:ext uri="{FF2B5EF4-FFF2-40B4-BE49-F238E27FC236}">
                <a16:creationId xmlns:a16="http://schemas.microsoft.com/office/drawing/2014/main" id="{CA5D5A7E-551D-A9B3-C730-5AE82902E295}"/>
              </a:ext>
            </a:extLst>
          </p:cNvPr>
          <p:cNvSpPr txBox="1">
            <a:spLocks/>
          </p:cNvSpPr>
          <p:nvPr/>
        </p:nvSpPr>
        <p:spPr>
          <a:xfrm>
            <a:off x="268019"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a:latin typeface="Sassoon Sans Std Medium" panose="020B0703020103030203" pitchFamily="34" charset="0"/>
              </a:rPr>
              <a:t>Pooja </a:t>
            </a:r>
          </a:p>
          <a:p>
            <a:pPr algn="ctr"/>
            <a:r>
              <a:rPr lang="en-GB" sz="5000" dirty="0">
                <a:latin typeface="Sassoon Sans Std Medium" panose="020B0703020103030203" pitchFamily="34" charset="0"/>
              </a:rPr>
              <a:t>Puri</a:t>
            </a:r>
          </a:p>
        </p:txBody>
      </p:sp>
      <p:sp>
        <p:nvSpPr>
          <p:cNvPr id="14" name="Title 1">
            <a:extLst>
              <a:ext uri="{FF2B5EF4-FFF2-40B4-BE49-F238E27FC236}">
                <a16:creationId xmlns:a16="http://schemas.microsoft.com/office/drawing/2014/main" id="{462AE291-D192-A33F-4A47-1ADB0757AD06}"/>
              </a:ext>
            </a:extLst>
          </p:cNvPr>
          <p:cNvSpPr txBox="1">
            <a:spLocks/>
          </p:cNvSpPr>
          <p:nvPr/>
        </p:nvSpPr>
        <p:spPr>
          <a:xfrm>
            <a:off x="3981206"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a:latin typeface="Sassoon Sans Std Medium" panose="020B0703020103030203" pitchFamily="34" charset="0"/>
              </a:rPr>
              <a:t>Joanna </a:t>
            </a:r>
            <a:r>
              <a:rPr lang="en-GB" sz="5000" dirty="0" err="1">
                <a:latin typeface="Sassoon Sans Std Medium" panose="020B0703020103030203" pitchFamily="34" charset="0"/>
              </a:rPr>
              <a:t>Nadin</a:t>
            </a:r>
            <a:endParaRPr lang="en-GB" sz="5000" dirty="0">
              <a:latin typeface="Sassoon Sans Std Medium" panose="020B0703020103030203" pitchFamily="34" charset="0"/>
            </a:endParaRPr>
          </a:p>
        </p:txBody>
      </p:sp>
      <p:sp>
        <p:nvSpPr>
          <p:cNvPr id="15" name="Title 1">
            <a:extLst>
              <a:ext uri="{FF2B5EF4-FFF2-40B4-BE49-F238E27FC236}">
                <a16:creationId xmlns:a16="http://schemas.microsoft.com/office/drawing/2014/main" id="{F387E76D-EFF2-1CDE-3C90-D85B78CA625F}"/>
              </a:ext>
            </a:extLst>
          </p:cNvPr>
          <p:cNvSpPr txBox="1">
            <a:spLocks/>
          </p:cNvSpPr>
          <p:nvPr/>
        </p:nvSpPr>
        <p:spPr>
          <a:xfrm>
            <a:off x="8193442"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err="1">
                <a:latin typeface="Sassoon Sans Std Medium" panose="020B0703020103030203" pitchFamily="34" charset="0"/>
              </a:rPr>
              <a:t>Konnie</a:t>
            </a:r>
            <a:r>
              <a:rPr lang="en-GB" sz="5000" dirty="0">
                <a:latin typeface="Sassoon Sans Std Medium" panose="020B0703020103030203" pitchFamily="34" charset="0"/>
              </a:rPr>
              <a:t> </a:t>
            </a:r>
          </a:p>
          <a:p>
            <a:pPr algn="ctr"/>
            <a:r>
              <a:rPr lang="en-GB" sz="5000" dirty="0">
                <a:latin typeface="Sassoon Sans Std Medium" panose="020B0703020103030203" pitchFamily="34" charset="0"/>
              </a:rPr>
              <a:t>Huq</a:t>
            </a:r>
          </a:p>
        </p:txBody>
      </p:sp>
      <p:sp>
        <p:nvSpPr>
          <p:cNvPr id="18" name="Left Arrow 4">
            <a:hlinkClick r:id="rId2" action="ppaction://hlinksldjump"/>
            <a:extLst>
              <a:ext uri="{FF2B5EF4-FFF2-40B4-BE49-F238E27FC236}">
                <a16:creationId xmlns:a16="http://schemas.microsoft.com/office/drawing/2014/main" id="{2BA4A7E9-E92B-4DB9-FD99-C6FBC5514D31}"/>
              </a:ext>
            </a:extLst>
          </p:cNvPr>
          <p:cNvSpPr/>
          <p:nvPr/>
        </p:nvSpPr>
        <p:spPr>
          <a:xfrm>
            <a:off x="255302" y="6089464"/>
            <a:ext cx="978408" cy="4846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8" descr="A Dinosaur Ate My Sister: A Marcus Rashford Book Club Choice">
            <a:extLst>
              <a:ext uri="{FF2B5EF4-FFF2-40B4-BE49-F238E27FC236}">
                <a16:creationId xmlns:a16="http://schemas.microsoft.com/office/drawing/2014/main" id="{C20F55EA-6FD2-E999-B0D3-F55866F26A6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05610" y="4426777"/>
            <a:ext cx="1371600" cy="207645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10" descr="The Worst Class in the World">
            <a:extLst>
              <a:ext uri="{FF2B5EF4-FFF2-40B4-BE49-F238E27FC236}">
                <a16:creationId xmlns:a16="http://schemas.microsoft.com/office/drawing/2014/main" id="{2EDCF615-2DCB-2A4A-E0F9-A7B16D1612D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8322" y="4426777"/>
            <a:ext cx="1352550" cy="2076450"/>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12" descr="Cookie! (Book 1): Cookie and the Most Annoying Boy in the World">
            <a:extLst>
              <a:ext uri="{FF2B5EF4-FFF2-40B4-BE49-F238E27FC236}">
                <a16:creationId xmlns:a16="http://schemas.microsoft.com/office/drawing/2014/main" id="{E9BEF7C9-87C5-8CF7-337E-E76A6E27515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478658" y="4426777"/>
            <a:ext cx="1276350" cy="20764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758427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B – Steven Butler</a:t>
            </a:r>
          </a:p>
        </p:txBody>
      </p:sp>
      <p:sp>
        <p:nvSpPr>
          <p:cNvPr id="10" name="TextBox 9">
            <a:extLst>
              <a:ext uri="{FF2B5EF4-FFF2-40B4-BE49-F238E27FC236}">
                <a16:creationId xmlns:a16="http://schemas.microsoft.com/office/drawing/2014/main" id="{BEAFC8FF-4C73-3B8A-FB5F-06FB9E559891}"/>
              </a:ext>
            </a:extLst>
          </p:cNvPr>
          <p:cNvSpPr txBox="1"/>
          <p:nvPr/>
        </p:nvSpPr>
        <p:spPr>
          <a:xfrm>
            <a:off x="3610236" y="4208572"/>
            <a:ext cx="8519887" cy="2031325"/>
          </a:xfrm>
          <a:prstGeom prst="rect">
            <a:avLst/>
          </a:prstGeom>
          <a:noFill/>
        </p:spPr>
        <p:txBody>
          <a:bodyPr wrap="square">
            <a:spAutoFit/>
          </a:bodyPr>
          <a:lstStyle/>
          <a:p>
            <a:r>
              <a:rPr lang="en-GB" b="0" i="0" dirty="0">
                <a:solidFill>
                  <a:srgbClr val="374151"/>
                </a:solidFill>
                <a:effectLst/>
                <a:latin typeface="Söhne"/>
              </a:rPr>
              <a:t>Steven Butler captivates young readers with his hilarious and adventurous tales. His books are filled with laugh-out-loud moments and relatable characters that children adore. Butler's imaginative storytelling takes readers on exciting journeys, sparking curiosity and wonder. Through his clever and heart-warming narratives, he imparts valuable life lessons about friendship, courage, and perseverance. Steven Butler's works are a perfect blend of humour and heart. His captivating stories entertain and inspire young minds.</a:t>
            </a:r>
            <a:endParaRPr lang="en-GB" dirty="0"/>
          </a:p>
        </p:txBody>
      </p:sp>
      <p:pic>
        <p:nvPicPr>
          <p:cNvPr id="27650" name="Picture 2" descr="📚Steven Butler📚 (@sbutlerbooks) / Twitter">
            <a:extLst>
              <a:ext uri="{FF2B5EF4-FFF2-40B4-BE49-F238E27FC236}">
                <a16:creationId xmlns:a16="http://schemas.microsoft.com/office/drawing/2014/main" id="{D1D543DD-AC14-C8D9-478F-99A0C13D789F}"/>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2773" r="17147"/>
          <a:stretch/>
        </p:blipFill>
        <p:spPr bwMode="auto">
          <a:xfrm>
            <a:off x="0" y="1915885"/>
            <a:ext cx="3100308" cy="4423955"/>
          </a:xfrm>
          <a:prstGeom prst="rect">
            <a:avLst/>
          </a:prstGeom>
          <a:noFill/>
          <a:extLst>
            <a:ext uri="{909E8E84-426E-40DD-AFC4-6F175D3DCCD1}">
              <a14:hiddenFill xmlns:a14="http://schemas.microsoft.com/office/drawing/2010/main">
                <a:solidFill>
                  <a:srgbClr val="FFFFFF"/>
                </a:solidFill>
              </a14:hiddenFill>
            </a:ext>
          </a:extLst>
        </p:spPr>
      </p:pic>
      <p:pic>
        <p:nvPicPr>
          <p:cNvPr id="27652" name="Picture 4" descr="The Nothing to See Here Hotel Kindle Edition">
            <a:extLst>
              <a:ext uri="{FF2B5EF4-FFF2-40B4-BE49-F238E27FC236}">
                <a16:creationId xmlns:a16="http://schemas.microsoft.com/office/drawing/2014/main" id="{6DF8BC27-BC6B-E3A6-2C4C-87D951C5A96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71196" y="1806630"/>
            <a:ext cx="1524000" cy="2286000"/>
          </a:xfrm>
          <a:prstGeom prst="rect">
            <a:avLst/>
          </a:prstGeom>
          <a:noFill/>
          <a:extLst>
            <a:ext uri="{909E8E84-426E-40DD-AFC4-6F175D3DCCD1}">
              <a14:hiddenFill xmlns:a14="http://schemas.microsoft.com/office/drawing/2010/main">
                <a:solidFill>
                  <a:srgbClr val="FFFFFF"/>
                </a:solidFill>
              </a14:hiddenFill>
            </a:ext>
          </a:extLst>
        </p:spPr>
      </p:pic>
      <p:pic>
        <p:nvPicPr>
          <p:cNvPr id="27654" name="Picture 6" descr="Dog Diaries: Curse of the Mystery Mutt Kindle Edition">
            <a:extLst>
              <a:ext uri="{FF2B5EF4-FFF2-40B4-BE49-F238E27FC236}">
                <a16:creationId xmlns:a16="http://schemas.microsoft.com/office/drawing/2014/main" id="{31607A51-BDA9-7451-B0FC-ED1274EFD5F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72806" y="1797050"/>
            <a:ext cx="1524000" cy="2286000"/>
          </a:xfrm>
          <a:prstGeom prst="rect">
            <a:avLst/>
          </a:prstGeom>
          <a:noFill/>
          <a:extLst>
            <a:ext uri="{909E8E84-426E-40DD-AFC4-6F175D3DCCD1}">
              <a14:hiddenFill xmlns:a14="http://schemas.microsoft.com/office/drawing/2010/main">
                <a:solidFill>
                  <a:srgbClr val="FFFFFF"/>
                </a:solidFill>
              </a14:hiddenFill>
            </a:ext>
          </a:extLst>
        </p:spPr>
      </p:pic>
      <p:pic>
        <p:nvPicPr>
          <p:cNvPr id="27656" name="Picture 8" descr="Humbug: the Elf who Saved Christmas: the funniest, most festive book of the year! Kindle Edition">
            <a:extLst>
              <a:ext uri="{FF2B5EF4-FFF2-40B4-BE49-F238E27FC236}">
                <a16:creationId xmlns:a16="http://schemas.microsoft.com/office/drawing/2014/main" id="{19919A53-37EA-FA3C-58C0-62B3ED43C91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289995" y="1841862"/>
            <a:ext cx="1524000" cy="2286000"/>
          </a:xfrm>
          <a:prstGeom prst="rect">
            <a:avLst/>
          </a:prstGeom>
          <a:noFill/>
          <a:extLst>
            <a:ext uri="{909E8E84-426E-40DD-AFC4-6F175D3DCCD1}">
              <a14:hiddenFill xmlns:a14="http://schemas.microsoft.com/office/drawing/2010/main">
                <a:solidFill>
                  <a:srgbClr val="FFFFFF"/>
                </a:solidFill>
              </a14:hiddenFill>
            </a:ext>
          </a:extLst>
        </p:spPr>
      </p:pic>
      <p:pic>
        <p:nvPicPr>
          <p:cNvPr id="27658" name="Picture 10" descr="Spooked: The Theatre Ghosts Kindle Edition">
            <a:extLst>
              <a:ext uri="{FF2B5EF4-FFF2-40B4-BE49-F238E27FC236}">
                <a16:creationId xmlns:a16="http://schemas.microsoft.com/office/drawing/2014/main" id="{E8ADA24D-1D50-40C2-26BE-59F0D6ABE308}"/>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091605" y="1841862"/>
            <a:ext cx="1524000" cy="2286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395785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B – Steven Butler</a:t>
            </a:r>
          </a:p>
        </p:txBody>
      </p:sp>
      <p:sp>
        <p:nvSpPr>
          <p:cNvPr id="9" name="Rectangle 8"/>
          <p:cNvSpPr/>
          <p:nvPr/>
        </p:nvSpPr>
        <p:spPr>
          <a:xfrm>
            <a:off x="1681630" y="1690689"/>
            <a:ext cx="10389720" cy="3693319"/>
          </a:xfrm>
          <a:prstGeom prst="rect">
            <a:avLst/>
          </a:prstGeom>
        </p:spPr>
        <p:txBody>
          <a:bodyPr wrap="square">
            <a:spAutoFit/>
          </a:bodyPr>
          <a:lstStyle/>
          <a:p>
            <a:r>
              <a:rPr lang="en-GB" dirty="0"/>
              <a:t>Let’s talk about grandmas ... In storybooks, grandmas or grannies or nannies are sweet and short dumplings of fun that give you extra pocket money when your mum and dad aren’t looking, and need to be rescued from the occasional big bad wolf. BUT ... this isn’t a storybook. This is really-real life, and my grandma isn’t anything like that. My granny would terrify the big bad wolf. She’d beat him to a pulp. She’d gulp him down, chewing and slobbering as she did so, and belch out his bones before breakfast. Oh ... I should probably tell you ... My granny is a TROLL. A mean one.</a:t>
            </a:r>
          </a:p>
          <a:p>
            <a:endParaRPr lang="en-GB" dirty="0"/>
          </a:p>
          <a:p>
            <a:r>
              <a:rPr lang="en-GB" dirty="0"/>
              <a:t>Phew! Now I’ve told you the truth about my granny, the rest of what I’m about to tell you won’t sound quite so bonkers. My name is Frankie by the way .  .  . Frankie Banister. Hello! I know you’re probably already thinking that I’ve had my brains scrambled or I’m loop-de-loop crazy – a troll for a granny?! But we’ve only just started: keep reading and I’ll explain everything, I swear. You’ll begin to believe me in no time . . . my granny really is a hulking, stinky great troll, and not a single word of what I’m about to tell you is a lie. Go on, just a few more pages . . . Ready? Here we go ... </a:t>
            </a:r>
          </a:p>
        </p:txBody>
      </p:sp>
      <p:sp>
        <p:nvSpPr>
          <p:cNvPr id="10" name="Left Arrow 9">
            <a:hlinkClick r:id="rId2" action="ppaction://hlinksldjump"/>
          </p:cNvPr>
          <p:cNvSpPr/>
          <p:nvPr/>
        </p:nvSpPr>
        <p:spPr>
          <a:xfrm>
            <a:off x="255302" y="6089464"/>
            <a:ext cx="978408" cy="4846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3A9AB05C-40BF-D370-5E4F-F7A391AE99FF}"/>
              </a:ext>
            </a:extLst>
          </p:cNvPr>
          <p:cNvSpPr txBox="1"/>
          <p:nvPr/>
        </p:nvSpPr>
        <p:spPr>
          <a:xfrm>
            <a:off x="-45262" y="3682618"/>
            <a:ext cx="1481797" cy="584775"/>
          </a:xfrm>
          <a:prstGeom prst="rect">
            <a:avLst/>
          </a:prstGeom>
          <a:noFill/>
        </p:spPr>
        <p:txBody>
          <a:bodyPr wrap="square" rtlCol="0">
            <a:spAutoFit/>
          </a:bodyPr>
          <a:lstStyle/>
          <a:p>
            <a:r>
              <a:rPr lang="en-GB" sz="3200" dirty="0">
                <a:latin typeface="Sassoon Sans Slope Std Medium" panose="020B07030201030A0203" pitchFamily="34" charset="0"/>
              </a:rPr>
              <a:t>Extract</a:t>
            </a:r>
          </a:p>
        </p:txBody>
      </p:sp>
      <p:pic>
        <p:nvPicPr>
          <p:cNvPr id="8" name="Picture 4" descr="The Nothing to See Here Hotel Kindle Edition">
            <a:extLst>
              <a:ext uri="{FF2B5EF4-FFF2-40B4-BE49-F238E27FC236}">
                <a16:creationId xmlns:a16="http://schemas.microsoft.com/office/drawing/2014/main" id="{DC8A43AD-A9EC-2880-1C34-FB1C24615BC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460" y="1451482"/>
            <a:ext cx="1524000" cy="2286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279061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B – Steven Butler</a:t>
            </a:r>
          </a:p>
        </p:txBody>
      </p:sp>
      <p:sp>
        <p:nvSpPr>
          <p:cNvPr id="11" name="Title 1">
            <a:extLst>
              <a:ext uri="{FF2B5EF4-FFF2-40B4-BE49-F238E27FC236}">
                <a16:creationId xmlns:a16="http://schemas.microsoft.com/office/drawing/2014/main" id="{56A38699-A55D-280C-17D1-BFB8F894318E}"/>
              </a:ext>
            </a:extLst>
          </p:cNvPr>
          <p:cNvSpPr txBox="1">
            <a:spLocks/>
          </p:cNvSpPr>
          <p:nvPr/>
        </p:nvSpPr>
        <p:spPr>
          <a:xfrm>
            <a:off x="198064" y="1261672"/>
            <a:ext cx="11413067" cy="169068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6600" dirty="0">
                <a:latin typeface="Sassoon Sans Std Medium" panose="020B0703020103030203" pitchFamily="34" charset="0"/>
              </a:rPr>
              <a:t>Similar Authors</a:t>
            </a:r>
          </a:p>
        </p:txBody>
      </p:sp>
      <p:sp>
        <p:nvSpPr>
          <p:cNvPr id="12" name="Title 1">
            <a:extLst>
              <a:ext uri="{FF2B5EF4-FFF2-40B4-BE49-F238E27FC236}">
                <a16:creationId xmlns:a16="http://schemas.microsoft.com/office/drawing/2014/main" id="{CA5D5A7E-551D-A9B3-C730-5AE82902E295}"/>
              </a:ext>
            </a:extLst>
          </p:cNvPr>
          <p:cNvSpPr txBox="1">
            <a:spLocks/>
          </p:cNvSpPr>
          <p:nvPr/>
        </p:nvSpPr>
        <p:spPr>
          <a:xfrm>
            <a:off x="268019"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a:latin typeface="Sassoon Sans Std Medium" panose="020B0703020103030203" pitchFamily="34" charset="0"/>
              </a:rPr>
              <a:t>Steven </a:t>
            </a:r>
          </a:p>
          <a:p>
            <a:pPr algn="ctr"/>
            <a:r>
              <a:rPr lang="en-GB" sz="5000" dirty="0" err="1">
                <a:latin typeface="Sassoon Sans Std Medium" panose="020B0703020103030203" pitchFamily="34" charset="0"/>
              </a:rPr>
              <a:t>Lenton</a:t>
            </a:r>
            <a:endParaRPr lang="en-GB" sz="5000" dirty="0">
              <a:latin typeface="Sassoon Sans Std Medium" panose="020B0703020103030203" pitchFamily="34" charset="0"/>
            </a:endParaRPr>
          </a:p>
        </p:txBody>
      </p:sp>
      <p:sp>
        <p:nvSpPr>
          <p:cNvPr id="14" name="Title 1">
            <a:extLst>
              <a:ext uri="{FF2B5EF4-FFF2-40B4-BE49-F238E27FC236}">
                <a16:creationId xmlns:a16="http://schemas.microsoft.com/office/drawing/2014/main" id="{462AE291-D192-A33F-4A47-1ADB0757AD06}"/>
              </a:ext>
            </a:extLst>
          </p:cNvPr>
          <p:cNvSpPr txBox="1">
            <a:spLocks/>
          </p:cNvSpPr>
          <p:nvPr/>
        </p:nvSpPr>
        <p:spPr>
          <a:xfrm>
            <a:off x="3981206"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a:latin typeface="Sassoon Sans Std Medium" panose="020B0703020103030203" pitchFamily="34" charset="0"/>
              </a:rPr>
              <a:t>Jo</a:t>
            </a:r>
          </a:p>
          <a:p>
            <a:pPr algn="ctr"/>
            <a:r>
              <a:rPr lang="en-GB" sz="5000" dirty="0">
                <a:latin typeface="Sassoon Sans Std Medium" panose="020B0703020103030203" pitchFamily="34" charset="0"/>
              </a:rPr>
              <a:t>Simmons</a:t>
            </a:r>
          </a:p>
        </p:txBody>
      </p:sp>
      <p:sp>
        <p:nvSpPr>
          <p:cNvPr id="15" name="Title 1">
            <a:extLst>
              <a:ext uri="{FF2B5EF4-FFF2-40B4-BE49-F238E27FC236}">
                <a16:creationId xmlns:a16="http://schemas.microsoft.com/office/drawing/2014/main" id="{F387E76D-EFF2-1CDE-3C90-D85B78CA625F}"/>
              </a:ext>
            </a:extLst>
          </p:cNvPr>
          <p:cNvSpPr txBox="1">
            <a:spLocks/>
          </p:cNvSpPr>
          <p:nvPr/>
        </p:nvSpPr>
        <p:spPr>
          <a:xfrm>
            <a:off x="8193442"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a:latin typeface="Sassoon Sans Std Medium" panose="020B0703020103030203" pitchFamily="34" charset="0"/>
              </a:rPr>
              <a:t>Andy Shepherd</a:t>
            </a:r>
          </a:p>
        </p:txBody>
      </p:sp>
      <p:sp>
        <p:nvSpPr>
          <p:cNvPr id="16" name="Left Arrow 9">
            <a:hlinkClick r:id="rId2" action="ppaction://hlinksldjump"/>
            <a:extLst>
              <a:ext uri="{FF2B5EF4-FFF2-40B4-BE49-F238E27FC236}">
                <a16:creationId xmlns:a16="http://schemas.microsoft.com/office/drawing/2014/main" id="{7EC08C50-7C81-B30D-BD16-A48C58227F8B}"/>
              </a:ext>
            </a:extLst>
          </p:cNvPr>
          <p:cNvSpPr/>
          <p:nvPr/>
        </p:nvSpPr>
        <p:spPr>
          <a:xfrm>
            <a:off x="255302" y="6089464"/>
            <a:ext cx="978408" cy="4846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056" name="Picture 8" descr="Genie and Teeny: Make a Wish (Genie and Teeny, Book 1)">
            <a:extLst>
              <a:ext uri="{FF2B5EF4-FFF2-40B4-BE49-F238E27FC236}">
                <a16:creationId xmlns:a16="http://schemas.microsoft.com/office/drawing/2014/main" id="{AA11975B-7CA7-F59E-E9C8-48CE40E143E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62747" y="4426777"/>
            <a:ext cx="1457325" cy="2076450"/>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descr="I Swapped My Brother On The Internet Kindle Edition">
            <a:extLst>
              <a:ext uri="{FF2B5EF4-FFF2-40B4-BE49-F238E27FC236}">
                <a16:creationId xmlns:a16="http://schemas.microsoft.com/office/drawing/2014/main" id="{70E707A6-C7A4-0756-410B-FB5045ED100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42597" y="4322002"/>
            <a:ext cx="1524000" cy="2286000"/>
          </a:xfrm>
          <a:prstGeom prst="rect">
            <a:avLst/>
          </a:prstGeom>
          <a:noFill/>
          <a:extLst>
            <a:ext uri="{909E8E84-426E-40DD-AFC4-6F175D3DCCD1}">
              <a14:hiddenFill xmlns:a14="http://schemas.microsoft.com/office/drawing/2010/main">
                <a:solidFill>
                  <a:srgbClr val="FFFFFF"/>
                </a:solidFill>
              </a14:hiddenFill>
            </a:ext>
          </a:extLst>
        </p:spPr>
      </p:pic>
      <p:pic>
        <p:nvPicPr>
          <p:cNvPr id="2060" name="Picture 12" descr="The Boy Who Grew Dragons (The Boy Who Grew Dragons 1) Kindle Edition">
            <a:extLst>
              <a:ext uri="{FF2B5EF4-FFF2-40B4-BE49-F238E27FC236}">
                <a16:creationId xmlns:a16="http://schemas.microsoft.com/office/drawing/2014/main" id="{14DD00EC-B21E-56E0-F657-12784013D83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354833" y="4322002"/>
            <a:ext cx="1524000" cy="2286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126431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C – Joseph Coelho</a:t>
            </a:r>
          </a:p>
        </p:txBody>
      </p:sp>
      <p:sp>
        <p:nvSpPr>
          <p:cNvPr id="9" name="TextBox 8">
            <a:extLst>
              <a:ext uri="{FF2B5EF4-FFF2-40B4-BE49-F238E27FC236}">
                <a16:creationId xmlns:a16="http://schemas.microsoft.com/office/drawing/2014/main" id="{34D1835F-7DAA-5661-AAA3-D3460A06E220}"/>
              </a:ext>
            </a:extLst>
          </p:cNvPr>
          <p:cNvSpPr txBox="1"/>
          <p:nvPr/>
        </p:nvSpPr>
        <p:spPr>
          <a:xfrm>
            <a:off x="3676650" y="4309811"/>
            <a:ext cx="8515351" cy="2031325"/>
          </a:xfrm>
          <a:prstGeom prst="rect">
            <a:avLst/>
          </a:prstGeom>
          <a:noFill/>
        </p:spPr>
        <p:txBody>
          <a:bodyPr wrap="square">
            <a:spAutoFit/>
          </a:bodyPr>
          <a:lstStyle/>
          <a:p>
            <a:r>
              <a:rPr lang="en-GB" b="0" i="0" dirty="0">
                <a:solidFill>
                  <a:srgbClr val="374151"/>
                </a:solidFill>
                <a:effectLst/>
                <a:latin typeface="Söhne"/>
              </a:rPr>
              <a:t>Joseph Coelho, the current children’s laureate is a gifted poet and author </a:t>
            </a:r>
            <a:r>
              <a:rPr lang="en-GB" dirty="0">
                <a:solidFill>
                  <a:srgbClr val="374151"/>
                </a:solidFill>
                <a:latin typeface="Söhne"/>
              </a:rPr>
              <a:t>who creates</a:t>
            </a:r>
            <a:r>
              <a:rPr lang="en-GB" b="0" i="0" dirty="0">
                <a:solidFill>
                  <a:srgbClr val="374151"/>
                </a:solidFill>
                <a:effectLst/>
                <a:latin typeface="Söhne"/>
              </a:rPr>
              <a:t> powerful and emotive stories that resonate with young readers. His books explore complex emotions and important life themes with grace and sensitivity. Coelho's evocative storytelling and captivating use of language transport readers on poignant journeys of self-discovery and resilience. Through his works, he encourages empathy and understanding. Joseph Coelho's words have the power to touch young hearts and inspire a love for poetry and literature. </a:t>
            </a:r>
            <a:endParaRPr lang="en-GB" dirty="0"/>
          </a:p>
        </p:txBody>
      </p:sp>
      <p:pic>
        <p:nvPicPr>
          <p:cNvPr id="29698" name="Picture 2" descr="Joseph Coelho">
            <a:extLst>
              <a:ext uri="{FF2B5EF4-FFF2-40B4-BE49-F238E27FC236}">
                <a16:creationId xmlns:a16="http://schemas.microsoft.com/office/drawing/2014/main" id="{88B64AC2-6C7A-C3A1-45C2-61021D9E739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690332"/>
            <a:ext cx="3319272" cy="4978908"/>
          </a:xfrm>
          <a:prstGeom prst="rect">
            <a:avLst/>
          </a:prstGeom>
          <a:noFill/>
          <a:extLst>
            <a:ext uri="{909E8E84-426E-40DD-AFC4-6F175D3DCCD1}">
              <a14:hiddenFill xmlns:a14="http://schemas.microsoft.com/office/drawing/2010/main">
                <a:solidFill>
                  <a:srgbClr val="FFFFFF"/>
                </a:solidFill>
              </a14:hiddenFill>
            </a:ext>
          </a:extLst>
        </p:spPr>
      </p:pic>
      <p:pic>
        <p:nvPicPr>
          <p:cNvPr id="29700" name="Picture 4" descr="Poems Aloud: An anthology of poems to read out loud (Poetry to Perform) Kindle Edition">
            <a:extLst>
              <a:ext uri="{FF2B5EF4-FFF2-40B4-BE49-F238E27FC236}">
                <a16:creationId xmlns:a16="http://schemas.microsoft.com/office/drawing/2014/main" id="{E4C22818-277E-6492-1EE3-BFBB8881102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2265" b="13777"/>
          <a:stretch/>
        </p:blipFill>
        <p:spPr bwMode="auto">
          <a:xfrm>
            <a:off x="3729003" y="2267884"/>
            <a:ext cx="1524000" cy="1690688"/>
          </a:xfrm>
          <a:prstGeom prst="rect">
            <a:avLst/>
          </a:prstGeom>
          <a:noFill/>
          <a:extLst>
            <a:ext uri="{909E8E84-426E-40DD-AFC4-6F175D3DCCD1}">
              <a14:hiddenFill xmlns:a14="http://schemas.microsoft.com/office/drawing/2010/main">
                <a:solidFill>
                  <a:srgbClr val="FFFFFF"/>
                </a:solidFill>
              </a14:hiddenFill>
            </a:ext>
          </a:extLst>
        </p:spPr>
      </p:pic>
      <p:pic>
        <p:nvPicPr>
          <p:cNvPr id="29702" name="Picture 6" descr="Zombierella: Fairy Tales Gone Bad Kindle Edition">
            <a:extLst>
              <a:ext uri="{FF2B5EF4-FFF2-40B4-BE49-F238E27FC236}">
                <a16:creationId xmlns:a16="http://schemas.microsoft.com/office/drawing/2014/main" id="{1AA443A8-C8BE-3E37-B2CA-D9BB09DB750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34218" y="2267884"/>
            <a:ext cx="1123564" cy="1685346"/>
          </a:xfrm>
          <a:prstGeom prst="rect">
            <a:avLst/>
          </a:prstGeom>
          <a:noFill/>
          <a:extLst>
            <a:ext uri="{909E8E84-426E-40DD-AFC4-6F175D3DCCD1}">
              <a14:hiddenFill xmlns:a14="http://schemas.microsoft.com/office/drawing/2010/main">
                <a:solidFill>
                  <a:srgbClr val="FFFFFF"/>
                </a:solidFill>
              </a14:hiddenFill>
            </a:ext>
          </a:extLst>
        </p:spPr>
      </p:pic>
      <p:pic>
        <p:nvPicPr>
          <p:cNvPr id="29704" name="Picture 8" descr="If All the World Were… Kindle Edition">
            <a:extLst>
              <a:ext uri="{FF2B5EF4-FFF2-40B4-BE49-F238E27FC236}">
                <a16:creationId xmlns:a16="http://schemas.microsoft.com/office/drawing/2014/main" id="{623110F5-6A01-8A9B-81AB-455A9E5642A8}"/>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t="12970" b="13072"/>
          <a:stretch/>
        </p:blipFill>
        <p:spPr bwMode="auto">
          <a:xfrm>
            <a:off x="6938997" y="2248168"/>
            <a:ext cx="1524000" cy="1690688"/>
          </a:xfrm>
          <a:prstGeom prst="rect">
            <a:avLst/>
          </a:prstGeom>
          <a:noFill/>
          <a:extLst>
            <a:ext uri="{909E8E84-426E-40DD-AFC4-6F175D3DCCD1}">
              <a14:hiddenFill xmlns:a14="http://schemas.microsoft.com/office/drawing/2010/main">
                <a:solidFill>
                  <a:srgbClr val="FFFFFF"/>
                </a:solidFill>
              </a14:hiddenFill>
            </a:ext>
          </a:extLst>
        </p:spPr>
      </p:pic>
      <p:pic>
        <p:nvPicPr>
          <p:cNvPr id="29706" name="Picture 10" descr="Creeping Beauty: Fairy Tales Gone Bad Kindle Edition">
            <a:extLst>
              <a:ext uri="{FF2B5EF4-FFF2-40B4-BE49-F238E27FC236}">
                <a16:creationId xmlns:a16="http://schemas.microsoft.com/office/drawing/2014/main" id="{FEBF4751-01E8-2CEC-20CD-46E0A87A590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739215" y="2248168"/>
            <a:ext cx="1136708" cy="17050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451608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C – Joseph Coelho</a:t>
            </a:r>
          </a:p>
        </p:txBody>
      </p:sp>
      <p:sp>
        <p:nvSpPr>
          <p:cNvPr id="9" name="Left Arrow 8">
            <a:hlinkClick r:id="rId2" action="ppaction://hlinksldjump"/>
          </p:cNvPr>
          <p:cNvSpPr/>
          <p:nvPr/>
        </p:nvSpPr>
        <p:spPr>
          <a:xfrm>
            <a:off x="255302" y="6089464"/>
            <a:ext cx="978408" cy="4846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0B3A465C-8695-A3F4-6CB9-02CD7DA36A25}"/>
              </a:ext>
            </a:extLst>
          </p:cNvPr>
          <p:cNvSpPr txBox="1"/>
          <p:nvPr/>
        </p:nvSpPr>
        <p:spPr>
          <a:xfrm>
            <a:off x="86052" y="3789947"/>
            <a:ext cx="1481797" cy="584775"/>
          </a:xfrm>
          <a:prstGeom prst="rect">
            <a:avLst/>
          </a:prstGeom>
          <a:noFill/>
        </p:spPr>
        <p:txBody>
          <a:bodyPr wrap="square" rtlCol="0">
            <a:spAutoFit/>
          </a:bodyPr>
          <a:lstStyle/>
          <a:p>
            <a:r>
              <a:rPr lang="en-GB" sz="3200" dirty="0">
                <a:latin typeface="Sassoon Sans Slope Std Medium" panose="020B07030201030A0203" pitchFamily="34" charset="0"/>
              </a:rPr>
              <a:t>Extract</a:t>
            </a:r>
          </a:p>
        </p:txBody>
      </p:sp>
      <p:sp>
        <p:nvSpPr>
          <p:cNvPr id="10" name="TextBox 9">
            <a:extLst>
              <a:ext uri="{FF2B5EF4-FFF2-40B4-BE49-F238E27FC236}">
                <a16:creationId xmlns:a16="http://schemas.microsoft.com/office/drawing/2014/main" id="{FDA7BAB3-6D67-18DA-7E2F-B36A49DF4530}"/>
              </a:ext>
            </a:extLst>
          </p:cNvPr>
          <p:cNvSpPr txBox="1"/>
          <p:nvPr/>
        </p:nvSpPr>
        <p:spPr>
          <a:xfrm>
            <a:off x="1833788" y="1571094"/>
            <a:ext cx="10358212" cy="4801314"/>
          </a:xfrm>
          <a:prstGeom prst="rect">
            <a:avLst/>
          </a:prstGeom>
          <a:noFill/>
        </p:spPr>
        <p:txBody>
          <a:bodyPr wrap="square">
            <a:spAutoFit/>
          </a:bodyPr>
          <a:lstStyle/>
          <a:p>
            <a:r>
              <a:rPr lang="en-GB" dirty="0"/>
              <a:t>Hello, I'm The Librarian.</a:t>
            </a:r>
          </a:p>
          <a:p>
            <a:r>
              <a:rPr lang="en-GB" dirty="0"/>
              <a:t>I used to believe in nice things! Sweet things.</a:t>
            </a:r>
          </a:p>
          <a:p>
            <a:r>
              <a:rPr lang="en-GB" dirty="0"/>
              <a:t>Fairy tales and butterflies that don't bite.</a:t>
            </a:r>
          </a:p>
          <a:p>
            <a:r>
              <a:rPr lang="en-GB" dirty="0"/>
              <a:t>Then I began to work in the library. In the reference section.</a:t>
            </a:r>
          </a:p>
          <a:p>
            <a:r>
              <a:rPr lang="en-GB" dirty="0"/>
              <a:t>The section for adults only</a:t>
            </a:r>
          </a:p>
          <a:p>
            <a:r>
              <a:rPr lang="en-GB" dirty="0"/>
              <a:t>where there are big books,</a:t>
            </a:r>
          </a:p>
          <a:p>
            <a:r>
              <a:rPr lang="en-GB" dirty="0"/>
              <a:t>dangerous books, forbidden books.</a:t>
            </a:r>
          </a:p>
          <a:p>
            <a:r>
              <a:rPr lang="en-GB" dirty="0"/>
              <a:t>I spent my days stamping books, shelving books</a:t>
            </a:r>
          </a:p>
          <a:p>
            <a:r>
              <a:rPr lang="en-GB" dirty="0"/>
              <a:t>and reading... books.</a:t>
            </a:r>
          </a:p>
          <a:p>
            <a:r>
              <a:rPr lang="en-GB" dirty="0"/>
              <a:t>I found a hidden section at the back of the library, covered in powdery dust as thick as snow. </a:t>
            </a:r>
          </a:p>
          <a:p>
            <a:r>
              <a:rPr lang="en-GB" dirty="0"/>
              <a:t>A section full of old books, unthumbed books, unread books, unloved books.</a:t>
            </a:r>
          </a:p>
          <a:p>
            <a:r>
              <a:rPr lang="en-GB" dirty="0"/>
              <a:t>You know how when you leave fruit in a bowl</a:t>
            </a:r>
          </a:p>
          <a:p>
            <a:r>
              <a:rPr lang="en-GB" dirty="0"/>
              <a:t>uneaten, it goes off? flies lay eggs, maggots squirm,</a:t>
            </a:r>
          </a:p>
          <a:p>
            <a:r>
              <a:rPr lang="en-GB" dirty="0"/>
              <a:t>Mould starts to bloom on the skin, the flesh goes brown and soft,</a:t>
            </a:r>
          </a:p>
          <a:p>
            <a:r>
              <a:rPr lang="en-GB" dirty="0"/>
              <a:t>horrid smells find their way into the fruit... The same happens with books!</a:t>
            </a:r>
          </a:p>
          <a:p>
            <a:r>
              <a:rPr lang="en-GB" dirty="0"/>
              <a:t>The same had happened to these books.</a:t>
            </a:r>
          </a:p>
          <a:p>
            <a:r>
              <a:rPr lang="en-GB" dirty="0"/>
              <a:t>These books, these </a:t>
            </a:r>
            <a:r>
              <a:rPr lang="en-GB" dirty="0" err="1"/>
              <a:t>fairytales</a:t>
            </a:r>
            <a:r>
              <a:rPr lang="en-GB" dirty="0"/>
              <a:t>, had gone off.</a:t>
            </a:r>
          </a:p>
        </p:txBody>
      </p:sp>
      <p:pic>
        <p:nvPicPr>
          <p:cNvPr id="11" name="Picture 6" descr="Zombierella: Fairy Tales Gone Bad Kindle Edition">
            <a:extLst>
              <a:ext uri="{FF2B5EF4-FFF2-40B4-BE49-F238E27FC236}">
                <a16:creationId xmlns:a16="http://schemas.microsoft.com/office/drawing/2014/main" id="{57775921-FD31-9EB1-979B-9E8FA692AE0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479431"/>
            <a:ext cx="1481796" cy="22226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9197697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C – Joseph Coelho</a:t>
            </a:r>
          </a:p>
        </p:txBody>
      </p:sp>
      <p:sp>
        <p:nvSpPr>
          <p:cNvPr id="11" name="Title 1">
            <a:extLst>
              <a:ext uri="{FF2B5EF4-FFF2-40B4-BE49-F238E27FC236}">
                <a16:creationId xmlns:a16="http://schemas.microsoft.com/office/drawing/2014/main" id="{56A38699-A55D-280C-17D1-BFB8F894318E}"/>
              </a:ext>
            </a:extLst>
          </p:cNvPr>
          <p:cNvSpPr txBox="1">
            <a:spLocks/>
          </p:cNvSpPr>
          <p:nvPr/>
        </p:nvSpPr>
        <p:spPr>
          <a:xfrm>
            <a:off x="198064" y="1261672"/>
            <a:ext cx="11413067" cy="169068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6600" dirty="0">
                <a:latin typeface="Sassoon Sans Std Medium" panose="020B0703020103030203" pitchFamily="34" charset="0"/>
              </a:rPr>
              <a:t>Similar Authors</a:t>
            </a:r>
          </a:p>
        </p:txBody>
      </p:sp>
      <p:sp>
        <p:nvSpPr>
          <p:cNvPr id="12" name="Title 1">
            <a:extLst>
              <a:ext uri="{FF2B5EF4-FFF2-40B4-BE49-F238E27FC236}">
                <a16:creationId xmlns:a16="http://schemas.microsoft.com/office/drawing/2014/main" id="{CA5D5A7E-551D-A9B3-C730-5AE82902E295}"/>
              </a:ext>
            </a:extLst>
          </p:cNvPr>
          <p:cNvSpPr txBox="1">
            <a:spLocks/>
          </p:cNvSpPr>
          <p:nvPr/>
        </p:nvSpPr>
        <p:spPr>
          <a:xfrm>
            <a:off x="268019"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a:latin typeface="Sassoon Sans Std Medium" panose="020B0703020103030203" pitchFamily="34" charset="0"/>
              </a:rPr>
              <a:t>Joshua </a:t>
            </a:r>
          </a:p>
          <a:p>
            <a:pPr algn="ctr"/>
            <a:r>
              <a:rPr lang="en-GB" sz="5000" dirty="0" err="1">
                <a:latin typeface="Sassoon Sans Std Medium" panose="020B0703020103030203" pitchFamily="34" charset="0"/>
              </a:rPr>
              <a:t>Seigal</a:t>
            </a:r>
            <a:endParaRPr lang="en-GB" sz="5000" dirty="0">
              <a:latin typeface="Sassoon Sans Std Medium" panose="020B0703020103030203" pitchFamily="34" charset="0"/>
            </a:endParaRPr>
          </a:p>
        </p:txBody>
      </p:sp>
      <p:sp>
        <p:nvSpPr>
          <p:cNvPr id="14" name="Title 1">
            <a:extLst>
              <a:ext uri="{FF2B5EF4-FFF2-40B4-BE49-F238E27FC236}">
                <a16:creationId xmlns:a16="http://schemas.microsoft.com/office/drawing/2014/main" id="{462AE291-D192-A33F-4A47-1ADB0757AD06}"/>
              </a:ext>
            </a:extLst>
          </p:cNvPr>
          <p:cNvSpPr txBox="1">
            <a:spLocks/>
          </p:cNvSpPr>
          <p:nvPr/>
        </p:nvSpPr>
        <p:spPr>
          <a:xfrm>
            <a:off x="3981206"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a:latin typeface="Sassoon Sans Std Medium" panose="020B0703020103030203" pitchFamily="34" charset="0"/>
              </a:rPr>
              <a:t>Brian </a:t>
            </a:r>
          </a:p>
          <a:p>
            <a:pPr algn="ctr"/>
            <a:r>
              <a:rPr lang="en-GB" sz="5000" dirty="0">
                <a:latin typeface="Sassoon Sans Std Medium" panose="020B0703020103030203" pitchFamily="34" charset="0"/>
              </a:rPr>
              <a:t>Moses</a:t>
            </a:r>
          </a:p>
        </p:txBody>
      </p:sp>
      <p:sp>
        <p:nvSpPr>
          <p:cNvPr id="15" name="Title 1">
            <a:extLst>
              <a:ext uri="{FF2B5EF4-FFF2-40B4-BE49-F238E27FC236}">
                <a16:creationId xmlns:a16="http://schemas.microsoft.com/office/drawing/2014/main" id="{F387E76D-EFF2-1CDE-3C90-D85B78CA625F}"/>
              </a:ext>
            </a:extLst>
          </p:cNvPr>
          <p:cNvSpPr txBox="1">
            <a:spLocks/>
          </p:cNvSpPr>
          <p:nvPr/>
        </p:nvSpPr>
        <p:spPr>
          <a:xfrm>
            <a:off x="8193442"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a:latin typeface="Sassoon Sans Std Medium" panose="020B0703020103030203" pitchFamily="34" charset="0"/>
              </a:rPr>
              <a:t>Michael </a:t>
            </a:r>
          </a:p>
          <a:p>
            <a:pPr algn="ctr"/>
            <a:r>
              <a:rPr lang="en-GB" sz="5000" dirty="0">
                <a:latin typeface="Sassoon Sans Std Medium" panose="020B0703020103030203" pitchFamily="34" charset="0"/>
              </a:rPr>
              <a:t>Rosen</a:t>
            </a:r>
          </a:p>
        </p:txBody>
      </p:sp>
      <p:sp>
        <p:nvSpPr>
          <p:cNvPr id="16" name="Left Arrow 9">
            <a:hlinkClick r:id="rId2" action="ppaction://hlinksldjump"/>
            <a:extLst>
              <a:ext uri="{FF2B5EF4-FFF2-40B4-BE49-F238E27FC236}">
                <a16:creationId xmlns:a16="http://schemas.microsoft.com/office/drawing/2014/main" id="{530C40CF-AA7D-FFFD-09CD-C7225323D3B7}"/>
              </a:ext>
            </a:extLst>
          </p:cNvPr>
          <p:cNvSpPr/>
          <p:nvPr/>
        </p:nvSpPr>
        <p:spPr>
          <a:xfrm>
            <a:off x="255302" y="6089464"/>
            <a:ext cx="978408" cy="4846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080" name="Picture 8">
            <a:extLst>
              <a:ext uri="{FF2B5EF4-FFF2-40B4-BE49-F238E27FC236}">
                <a16:creationId xmlns:a16="http://schemas.microsoft.com/office/drawing/2014/main" id="{A699E194-05B5-E48A-DE23-51F789D55BB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9615" r="18350"/>
          <a:stretch/>
        </p:blipFill>
        <p:spPr bwMode="auto">
          <a:xfrm>
            <a:off x="9485906" y="4426777"/>
            <a:ext cx="1288111" cy="2076450"/>
          </a:xfrm>
          <a:prstGeom prst="rect">
            <a:avLst/>
          </a:prstGeom>
          <a:noFill/>
          <a:extLst>
            <a:ext uri="{909E8E84-426E-40DD-AFC4-6F175D3DCCD1}">
              <a14:hiddenFill xmlns:a14="http://schemas.microsoft.com/office/drawing/2010/main">
                <a:solidFill>
                  <a:srgbClr val="FFFFFF"/>
                </a:solidFill>
              </a14:hiddenFill>
            </a:ext>
          </a:extLst>
        </p:spPr>
      </p:pic>
      <p:pic>
        <p:nvPicPr>
          <p:cNvPr id="3082" name="Picture 10" descr="Welcome to My Crazy Life: Poems by the winner of the Laugh Out Loud Award">
            <a:extLst>
              <a:ext uri="{FF2B5EF4-FFF2-40B4-BE49-F238E27FC236}">
                <a16:creationId xmlns:a16="http://schemas.microsoft.com/office/drawing/2014/main" id="{2E23B95A-6B17-F6F3-BE7A-31F559D95A8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96085" y="4426777"/>
            <a:ext cx="1390650" cy="2076450"/>
          </a:xfrm>
          <a:prstGeom prst="rect">
            <a:avLst/>
          </a:prstGeom>
          <a:noFill/>
          <a:extLst>
            <a:ext uri="{909E8E84-426E-40DD-AFC4-6F175D3DCCD1}">
              <a14:hiddenFill xmlns:a14="http://schemas.microsoft.com/office/drawing/2010/main">
                <a:solidFill>
                  <a:srgbClr val="FFFFFF"/>
                </a:solidFill>
              </a14:hiddenFill>
            </a:ext>
          </a:extLst>
        </p:spPr>
      </p:pic>
      <p:pic>
        <p:nvPicPr>
          <p:cNvPr id="3084" name="Picture 12" descr="Lost Magic: The Very Best of Brian Moses Kindle Edition">
            <a:extLst>
              <a:ext uri="{FF2B5EF4-FFF2-40B4-BE49-F238E27FC236}">
                <a16:creationId xmlns:a16="http://schemas.microsoft.com/office/drawing/2014/main" id="{8A7FF1FA-CC1C-F996-E5A7-FFB548AD201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142597" y="4322002"/>
            <a:ext cx="1524000" cy="2286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0731138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D – </a:t>
            </a:r>
            <a:r>
              <a:rPr lang="en-GB" sz="9000" dirty="0" err="1">
                <a:latin typeface="Sassoon Sans Std Medium" panose="020B0703020103030203" pitchFamily="34" charset="0"/>
              </a:rPr>
              <a:t>Elys</a:t>
            </a:r>
            <a:r>
              <a:rPr lang="en-GB" sz="9000" dirty="0">
                <a:latin typeface="Sassoon Sans Std Medium" panose="020B0703020103030203" pitchFamily="34" charset="0"/>
              </a:rPr>
              <a:t> Dolan </a:t>
            </a:r>
          </a:p>
        </p:txBody>
      </p:sp>
      <p:sp>
        <p:nvSpPr>
          <p:cNvPr id="9" name="TextBox 8">
            <a:extLst>
              <a:ext uri="{FF2B5EF4-FFF2-40B4-BE49-F238E27FC236}">
                <a16:creationId xmlns:a16="http://schemas.microsoft.com/office/drawing/2014/main" id="{35987816-2393-D506-AD69-720BE0A9DB22}"/>
              </a:ext>
            </a:extLst>
          </p:cNvPr>
          <p:cNvSpPr txBox="1"/>
          <p:nvPr/>
        </p:nvSpPr>
        <p:spPr>
          <a:xfrm>
            <a:off x="3717768" y="4429486"/>
            <a:ext cx="7874753" cy="1477328"/>
          </a:xfrm>
          <a:prstGeom prst="rect">
            <a:avLst/>
          </a:prstGeom>
          <a:noFill/>
        </p:spPr>
        <p:txBody>
          <a:bodyPr wrap="square">
            <a:spAutoFit/>
          </a:bodyPr>
          <a:lstStyle/>
          <a:p>
            <a:r>
              <a:rPr lang="en-GB" b="0" i="0" dirty="0" err="1">
                <a:solidFill>
                  <a:srgbClr val="374151"/>
                </a:solidFill>
                <a:effectLst/>
                <a:latin typeface="Söhne"/>
              </a:rPr>
              <a:t>Elys</a:t>
            </a:r>
            <a:r>
              <a:rPr lang="en-GB" b="0" i="0" dirty="0">
                <a:solidFill>
                  <a:srgbClr val="374151"/>
                </a:solidFill>
                <a:effectLst/>
                <a:latin typeface="Söhne"/>
              </a:rPr>
              <a:t> Dolan brings joy and laughter to young readers with her imaginative and humorous stories. Her books are filled with vibrant illustrations and quirky characters that captivate the imagination. Dolan's clever storytelling and witty dialogue create an entertaining and engaging reading experience for children that will leave them rolling on the floor with laughter.</a:t>
            </a:r>
            <a:endParaRPr lang="en-GB" dirty="0"/>
          </a:p>
        </p:txBody>
      </p:sp>
      <p:pic>
        <p:nvPicPr>
          <p:cNvPr id="71682" name="Picture 2" descr="Knighthood for Beginners">
            <a:extLst>
              <a:ext uri="{FF2B5EF4-FFF2-40B4-BE49-F238E27FC236}">
                <a16:creationId xmlns:a16="http://schemas.microsoft.com/office/drawing/2014/main" id="{965D86E3-B777-C0B3-CA23-257F7019E38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26419" y="1908884"/>
            <a:ext cx="1447800" cy="2076450"/>
          </a:xfrm>
          <a:prstGeom prst="rect">
            <a:avLst/>
          </a:prstGeom>
          <a:noFill/>
          <a:extLst>
            <a:ext uri="{909E8E84-426E-40DD-AFC4-6F175D3DCCD1}">
              <a14:hiddenFill xmlns:a14="http://schemas.microsoft.com/office/drawing/2010/main">
                <a:solidFill>
                  <a:srgbClr val="FFFFFF"/>
                </a:solidFill>
              </a14:hiddenFill>
            </a:ext>
          </a:extLst>
        </p:spPr>
      </p:pic>
      <p:pic>
        <p:nvPicPr>
          <p:cNvPr id="71684" name="Picture 4" descr="What About The Tooth Fairy?">
            <a:extLst>
              <a:ext uri="{FF2B5EF4-FFF2-40B4-BE49-F238E27FC236}">
                <a16:creationId xmlns:a16="http://schemas.microsoft.com/office/drawing/2014/main" id="{86756304-6D34-89A9-85F8-84440070ABD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82869" y="1908884"/>
            <a:ext cx="1571625" cy="2076450"/>
          </a:xfrm>
          <a:prstGeom prst="rect">
            <a:avLst/>
          </a:prstGeom>
          <a:noFill/>
          <a:extLst>
            <a:ext uri="{909E8E84-426E-40DD-AFC4-6F175D3DCCD1}">
              <a14:hiddenFill xmlns:a14="http://schemas.microsoft.com/office/drawing/2010/main">
                <a:solidFill>
                  <a:srgbClr val="FFFFFF"/>
                </a:solidFill>
              </a14:hiddenFill>
            </a:ext>
          </a:extLst>
        </p:spPr>
      </p:pic>
      <p:pic>
        <p:nvPicPr>
          <p:cNvPr id="71686" name="Picture 6" descr="Rex: Dinosaur in Disguise">
            <a:extLst>
              <a:ext uri="{FF2B5EF4-FFF2-40B4-BE49-F238E27FC236}">
                <a16:creationId xmlns:a16="http://schemas.microsoft.com/office/drawing/2014/main" id="{BE1DB6A8-86E6-8B7F-B33B-535190B8ED8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963144" y="1908884"/>
            <a:ext cx="1371600" cy="2076450"/>
          </a:xfrm>
          <a:prstGeom prst="rect">
            <a:avLst/>
          </a:prstGeom>
          <a:noFill/>
          <a:extLst>
            <a:ext uri="{909E8E84-426E-40DD-AFC4-6F175D3DCCD1}">
              <a14:hiddenFill xmlns:a14="http://schemas.microsoft.com/office/drawing/2010/main">
                <a:solidFill>
                  <a:srgbClr val="FFFFFF"/>
                </a:solidFill>
              </a14:hiddenFill>
            </a:ext>
          </a:extLst>
        </p:spPr>
      </p:pic>
      <p:pic>
        <p:nvPicPr>
          <p:cNvPr id="71688" name="Picture 8" descr="Super Snail">
            <a:extLst>
              <a:ext uri="{FF2B5EF4-FFF2-40B4-BE49-F238E27FC236}">
                <a16:creationId xmlns:a16="http://schemas.microsoft.com/office/drawing/2014/main" id="{A932D54C-6B27-A147-B56D-A9C9423D2A5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743394" y="1908884"/>
            <a:ext cx="1571625" cy="2076450"/>
          </a:xfrm>
          <a:prstGeom prst="rect">
            <a:avLst/>
          </a:prstGeom>
          <a:noFill/>
          <a:extLst>
            <a:ext uri="{909E8E84-426E-40DD-AFC4-6F175D3DCCD1}">
              <a14:hiddenFill xmlns:a14="http://schemas.microsoft.com/office/drawing/2010/main">
                <a:solidFill>
                  <a:srgbClr val="FFFFFF"/>
                </a:solidFill>
              </a14:hiddenFill>
            </a:ext>
          </a:extLst>
        </p:spPr>
      </p:pic>
      <p:pic>
        <p:nvPicPr>
          <p:cNvPr id="71692" name="Picture 12">
            <a:extLst>
              <a:ext uri="{FF2B5EF4-FFF2-40B4-BE49-F238E27FC236}">
                <a16:creationId xmlns:a16="http://schemas.microsoft.com/office/drawing/2014/main" id="{18156739-A3FC-9101-5FDB-C7BDBF44916D}"/>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5978" r="10999"/>
          <a:stretch/>
        </p:blipFill>
        <p:spPr bwMode="auto">
          <a:xfrm>
            <a:off x="-1" y="1908884"/>
            <a:ext cx="3291841" cy="39649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7546795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D – </a:t>
            </a:r>
            <a:r>
              <a:rPr lang="en-GB" sz="9000" dirty="0" err="1">
                <a:latin typeface="Sassoon Sans Std Medium" panose="020B0703020103030203" pitchFamily="34" charset="0"/>
              </a:rPr>
              <a:t>Elys</a:t>
            </a:r>
            <a:r>
              <a:rPr lang="en-GB" sz="9000" dirty="0">
                <a:latin typeface="Sassoon Sans Std Medium" panose="020B0703020103030203" pitchFamily="34" charset="0"/>
              </a:rPr>
              <a:t> Dolan </a:t>
            </a:r>
          </a:p>
        </p:txBody>
      </p:sp>
      <p:sp>
        <p:nvSpPr>
          <p:cNvPr id="9" name="Left Arrow 8">
            <a:hlinkClick r:id="rId2" action="ppaction://hlinksldjump"/>
          </p:cNvPr>
          <p:cNvSpPr/>
          <p:nvPr/>
        </p:nvSpPr>
        <p:spPr>
          <a:xfrm>
            <a:off x="255302" y="6089464"/>
            <a:ext cx="978408" cy="4846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CC7A1E2E-38E1-8774-1799-4018207A2BDD}"/>
              </a:ext>
            </a:extLst>
          </p:cNvPr>
          <p:cNvSpPr txBox="1"/>
          <p:nvPr/>
        </p:nvSpPr>
        <p:spPr>
          <a:xfrm>
            <a:off x="133349" y="3782454"/>
            <a:ext cx="1481797" cy="584775"/>
          </a:xfrm>
          <a:prstGeom prst="rect">
            <a:avLst/>
          </a:prstGeom>
          <a:noFill/>
        </p:spPr>
        <p:txBody>
          <a:bodyPr wrap="square" rtlCol="0">
            <a:spAutoFit/>
          </a:bodyPr>
          <a:lstStyle/>
          <a:p>
            <a:r>
              <a:rPr lang="en-GB" sz="3200" dirty="0">
                <a:latin typeface="Sassoon Sans Slope Std Medium" panose="020B07030201030A0203" pitchFamily="34" charset="0"/>
              </a:rPr>
              <a:t>Extract</a:t>
            </a:r>
          </a:p>
        </p:txBody>
      </p:sp>
      <p:pic>
        <p:nvPicPr>
          <p:cNvPr id="6" name="Picture 5">
            <a:extLst>
              <a:ext uri="{FF2B5EF4-FFF2-40B4-BE49-F238E27FC236}">
                <a16:creationId xmlns:a16="http://schemas.microsoft.com/office/drawing/2014/main" id="{B8463FDD-054D-7C1C-9448-2E4A955CB534}"/>
              </a:ext>
            </a:extLst>
          </p:cNvPr>
          <p:cNvPicPr>
            <a:picLocks noChangeAspect="1"/>
          </p:cNvPicPr>
          <p:nvPr/>
        </p:nvPicPr>
        <p:blipFill rotWithShape="1">
          <a:blip r:embed="rId3"/>
          <a:srcRect l="6170"/>
          <a:stretch/>
        </p:blipFill>
        <p:spPr>
          <a:xfrm>
            <a:off x="1866899" y="1693592"/>
            <a:ext cx="5070164" cy="4169422"/>
          </a:xfrm>
          <a:prstGeom prst="rect">
            <a:avLst/>
          </a:prstGeom>
        </p:spPr>
      </p:pic>
      <p:pic>
        <p:nvPicPr>
          <p:cNvPr id="10" name="Picture 9">
            <a:extLst>
              <a:ext uri="{FF2B5EF4-FFF2-40B4-BE49-F238E27FC236}">
                <a16:creationId xmlns:a16="http://schemas.microsoft.com/office/drawing/2014/main" id="{7F465582-21BD-309B-7765-8013C96E3C7D}"/>
              </a:ext>
            </a:extLst>
          </p:cNvPr>
          <p:cNvPicPr>
            <a:picLocks noChangeAspect="1"/>
          </p:cNvPicPr>
          <p:nvPr/>
        </p:nvPicPr>
        <p:blipFill>
          <a:blip r:embed="rId4"/>
          <a:stretch>
            <a:fillRect/>
          </a:stretch>
        </p:blipFill>
        <p:spPr>
          <a:xfrm>
            <a:off x="6823233" y="1690689"/>
            <a:ext cx="5235418" cy="4169422"/>
          </a:xfrm>
          <a:prstGeom prst="rect">
            <a:avLst/>
          </a:prstGeom>
        </p:spPr>
      </p:pic>
      <p:pic>
        <p:nvPicPr>
          <p:cNvPr id="12" name="Picture 6" descr="Rex: Dinosaur in Disguise">
            <a:extLst>
              <a:ext uri="{FF2B5EF4-FFF2-40B4-BE49-F238E27FC236}">
                <a16:creationId xmlns:a16="http://schemas.microsoft.com/office/drawing/2014/main" id="{A4BC02C4-52BF-E623-44D3-4DDCE8F838D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1464733"/>
            <a:ext cx="1371600" cy="20764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5171921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D – </a:t>
            </a:r>
            <a:r>
              <a:rPr lang="en-GB" sz="9000" dirty="0" err="1">
                <a:latin typeface="Sassoon Sans Std Medium" panose="020B0703020103030203" pitchFamily="34" charset="0"/>
              </a:rPr>
              <a:t>Elys</a:t>
            </a:r>
            <a:r>
              <a:rPr lang="en-GB" sz="9000" dirty="0">
                <a:latin typeface="Sassoon Sans Std Medium" panose="020B0703020103030203" pitchFamily="34" charset="0"/>
              </a:rPr>
              <a:t> Dolan </a:t>
            </a:r>
          </a:p>
        </p:txBody>
      </p:sp>
      <p:sp>
        <p:nvSpPr>
          <p:cNvPr id="11" name="Title 1">
            <a:extLst>
              <a:ext uri="{FF2B5EF4-FFF2-40B4-BE49-F238E27FC236}">
                <a16:creationId xmlns:a16="http://schemas.microsoft.com/office/drawing/2014/main" id="{56A38699-A55D-280C-17D1-BFB8F894318E}"/>
              </a:ext>
            </a:extLst>
          </p:cNvPr>
          <p:cNvSpPr txBox="1">
            <a:spLocks/>
          </p:cNvSpPr>
          <p:nvPr/>
        </p:nvSpPr>
        <p:spPr>
          <a:xfrm>
            <a:off x="198064" y="1261672"/>
            <a:ext cx="11413067" cy="169068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6600" dirty="0">
                <a:latin typeface="Sassoon Sans Std Medium" panose="020B0703020103030203" pitchFamily="34" charset="0"/>
              </a:rPr>
              <a:t>Similar Authors</a:t>
            </a:r>
          </a:p>
        </p:txBody>
      </p:sp>
      <p:sp>
        <p:nvSpPr>
          <p:cNvPr id="12" name="Title 1">
            <a:extLst>
              <a:ext uri="{FF2B5EF4-FFF2-40B4-BE49-F238E27FC236}">
                <a16:creationId xmlns:a16="http://schemas.microsoft.com/office/drawing/2014/main" id="{CA5D5A7E-551D-A9B3-C730-5AE82902E295}"/>
              </a:ext>
            </a:extLst>
          </p:cNvPr>
          <p:cNvSpPr txBox="1">
            <a:spLocks/>
          </p:cNvSpPr>
          <p:nvPr/>
        </p:nvSpPr>
        <p:spPr>
          <a:xfrm>
            <a:off x="268019"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a:latin typeface="Sassoon Sans Std Medium" panose="020B0703020103030203" pitchFamily="34" charset="0"/>
              </a:rPr>
              <a:t>Chrissie </a:t>
            </a:r>
          </a:p>
          <a:p>
            <a:pPr algn="ctr"/>
            <a:r>
              <a:rPr lang="en-GB" sz="5000" dirty="0">
                <a:latin typeface="Sassoon Sans Std Medium" panose="020B0703020103030203" pitchFamily="34" charset="0"/>
              </a:rPr>
              <a:t>Sains</a:t>
            </a:r>
          </a:p>
        </p:txBody>
      </p:sp>
      <p:sp>
        <p:nvSpPr>
          <p:cNvPr id="14" name="Title 1">
            <a:extLst>
              <a:ext uri="{FF2B5EF4-FFF2-40B4-BE49-F238E27FC236}">
                <a16:creationId xmlns:a16="http://schemas.microsoft.com/office/drawing/2014/main" id="{462AE291-D192-A33F-4A47-1ADB0757AD06}"/>
              </a:ext>
            </a:extLst>
          </p:cNvPr>
          <p:cNvSpPr txBox="1">
            <a:spLocks/>
          </p:cNvSpPr>
          <p:nvPr/>
        </p:nvSpPr>
        <p:spPr>
          <a:xfrm>
            <a:off x="3981206"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a:latin typeface="Sassoon Sans Std Medium" panose="020B0703020103030203" pitchFamily="34" charset="0"/>
              </a:rPr>
              <a:t>Sarah   Horne</a:t>
            </a:r>
          </a:p>
        </p:txBody>
      </p:sp>
      <p:sp>
        <p:nvSpPr>
          <p:cNvPr id="15" name="Title 1">
            <a:extLst>
              <a:ext uri="{FF2B5EF4-FFF2-40B4-BE49-F238E27FC236}">
                <a16:creationId xmlns:a16="http://schemas.microsoft.com/office/drawing/2014/main" id="{F387E76D-EFF2-1CDE-3C90-D85B78CA625F}"/>
              </a:ext>
            </a:extLst>
          </p:cNvPr>
          <p:cNvSpPr txBox="1">
            <a:spLocks/>
          </p:cNvSpPr>
          <p:nvPr/>
        </p:nvSpPr>
        <p:spPr>
          <a:xfrm>
            <a:off x="8193442"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a:latin typeface="Sassoon Sans Std Medium" panose="020B0703020103030203" pitchFamily="34" charset="0"/>
              </a:rPr>
              <a:t>Beth </a:t>
            </a:r>
          </a:p>
          <a:p>
            <a:pPr algn="ctr"/>
            <a:r>
              <a:rPr lang="en-GB" sz="5000" dirty="0">
                <a:latin typeface="Sassoon Sans Std Medium" panose="020B0703020103030203" pitchFamily="34" charset="0"/>
              </a:rPr>
              <a:t>Garrod</a:t>
            </a:r>
          </a:p>
        </p:txBody>
      </p:sp>
      <p:sp>
        <p:nvSpPr>
          <p:cNvPr id="16" name="Left Arrow 9">
            <a:hlinkClick r:id="rId2" action="ppaction://hlinksldjump"/>
            <a:extLst>
              <a:ext uri="{FF2B5EF4-FFF2-40B4-BE49-F238E27FC236}">
                <a16:creationId xmlns:a16="http://schemas.microsoft.com/office/drawing/2014/main" id="{E3B44A72-7543-BAF3-F24A-85F8CEAA6D41}"/>
              </a:ext>
            </a:extLst>
          </p:cNvPr>
          <p:cNvSpPr/>
          <p:nvPr/>
        </p:nvSpPr>
        <p:spPr>
          <a:xfrm>
            <a:off x="255302" y="6089464"/>
            <a:ext cx="978408" cy="4846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3560" name="Picture 8" descr="An Alien in the Jam Factory">
            <a:extLst>
              <a:ext uri="{FF2B5EF4-FFF2-40B4-BE49-F238E27FC236}">
                <a16:creationId xmlns:a16="http://schemas.microsoft.com/office/drawing/2014/main" id="{F62567AE-5C3F-6673-2586-46B3CDC73C8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5135" y="4426777"/>
            <a:ext cx="1352550" cy="2076450"/>
          </a:xfrm>
          <a:prstGeom prst="rect">
            <a:avLst/>
          </a:prstGeom>
          <a:noFill/>
          <a:extLst>
            <a:ext uri="{909E8E84-426E-40DD-AFC4-6F175D3DCCD1}">
              <a14:hiddenFill xmlns:a14="http://schemas.microsoft.com/office/drawing/2010/main">
                <a:solidFill>
                  <a:srgbClr val="FFFFFF"/>
                </a:solidFill>
              </a14:hiddenFill>
            </a:ext>
          </a:extLst>
        </p:spPr>
      </p:pic>
      <p:pic>
        <p:nvPicPr>
          <p:cNvPr id="23562" name="Picture 10" descr="Panda at the Door: a family adventure full of love, friendship and PANDAmonium!">
            <a:extLst>
              <a:ext uri="{FF2B5EF4-FFF2-40B4-BE49-F238E27FC236}">
                <a16:creationId xmlns:a16="http://schemas.microsoft.com/office/drawing/2014/main" id="{68BAE118-DAB7-EBF5-0F44-AD9D6AC3E4F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27775" y="4392262"/>
            <a:ext cx="1753644" cy="2147319"/>
          </a:xfrm>
          <a:prstGeom prst="rect">
            <a:avLst/>
          </a:prstGeom>
          <a:noFill/>
          <a:extLst>
            <a:ext uri="{909E8E84-426E-40DD-AFC4-6F175D3DCCD1}">
              <a14:hiddenFill xmlns:a14="http://schemas.microsoft.com/office/drawing/2010/main">
                <a:solidFill>
                  <a:srgbClr val="FFFFFF"/>
                </a:solidFill>
              </a14:hiddenFill>
            </a:ext>
          </a:extLst>
        </p:spPr>
      </p:pic>
      <p:pic>
        <p:nvPicPr>
          <p:cNvPr id="23564" name="Picture 12" descr="The Inflatables in Bad Air Day (The Inflatables #1)">
            <a:extLst>
              <a:ext uri="{FF2B5EF4-FFF2-40B4-BE49-F238E27FC236}">
                <a16:creationId xmlns:a16="http://schemas.microsoft.com/office/drawing/2014/main" id="{FC96E65D-79FF-0AEF-51CB-E85296A125C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402458" y="4426777"/>
            <a:ext cx="1428750" cy="20764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581484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fontScale="90000"/>
          </a:bodyPr>
          <a:lstStyle/>
          <a:p>
            <a:r>
              <a:rPr lang="en-GB" sz="9000" dirty="0">
                <a:latin typeface="Sassoon Sans Std Medium" panose="020B0703020103030203" pitchFamily="34" charset="0"/>
              </a:rPr>
              <a:t>E – Laura Ellen Anderson</a:t>
            </a:r>
          </a:p>
        </p:txBody>
      </p:sp>
      <p:sp>
        <p:nvSpPr>
          <p:cNvPr id="10" name="TextBox 9">
            <a:extLst>
              <a:ext uri="{FF2B5EF4-FFF2-40B4-BE49-F238E27FC236}">
                <a16:creationId xmlns:a16="http://schemas.microsoft.com/office/drawing/2014/main" id="{E9DF01EA-FE87-11AF-B39C-F10A1050D58E}"/>
              </a:ext>
            </a:extLst>
          </p:cNvPr>
          <p:cNvSpPr txBox="1"/>
          <p:nvPr/>
        </p:nvSpPr>
        <p:spPr>
          <a:xfrm>
            <a:off x="3192904" y="4413745"/>
            <a:ext cx="8941803" cy="1754326"/>
          </a:xfrm>
          <a:prstGeom prst="rect">
            <a:avLst/>
          </a:prstGeom>
          <a:noFill/>
        </p:spPr>
        <p:txBody>
          <a:bodyPr wrap="square">
            <a:spAutoFit/>
          </a:bodyPr>
          <a:lstStyle/>
          <a:p>
            <a:r>
              <a:rPr lang="en-GB" b="0" i="0" dirty="0">
                <a:solidFill>
                  <a:srgbClr val="374151"/>
                </a:solidFill>
                <a:effectLst/>
                <a:latin typeface="Söhne"/>
              </a:rPr>
              <a:t>Laura Ellen Anderson enchants young readers with her magical and whimsical stories. Her books are filled with fantastical worlds and endearing characters that captivate the imagination. Anderson's evocative storytelling and charming illustrations create an immersive reading experience. Through her delightful narratives, she imparts important life lessons about friendship, bravery, and embracing one's uniqueness. Her captivating stories continue to spark wonder and joy in young minds.</a:t>
            </a:r>
            <a:endParaRPr lang="en-GB" dirty="0"/>
          </a:p>
        </p:txBody>
      </p:sp>
      <p:pic>
        <p:nvPicPr>
          <p:cNvPr id="31746" name="Picture 2" descr="Rainbow Grey Blog Tour: Author Interview with Laura Ellen Anderson – Golden  Books Girl">
            <a:extLst>
              <a:ext uri="{FF2B5EF4-FFF2-40B4-BE49-F238E27FC236}">
                <a16:creationId xmlns:a16="http://schemas.microsoft.com/office/drawing/2014/main" id="{3783EFD5-5494-58F7-1430-4A2B1263A069}"/>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3611" r="12586"/>
          <a:stretch/>
        </p:blipFill>
        <p:spPr bwMode="auto">
          <a:xfrm>
            <a:off x="0" y="2131101"/>
            <a:ext cx="3192905" cy="3810000"/>
          </a:xfrm>
          <a:prstGeom prst="rect">
            <a:avLst/>
          </a:prstGeom>
          <a:noFill/>
          <a:extLst>
            <a:ext uri="{909E8E84-426E-40DD-AFC4-6F175D3DCCD1}">
              <a14:hiddenFill xmlns:a14="http://schemas.microsoft.com/office/drawing/2010/main">
                <a:solidFill>
                  <a:srgbClr val="FFFFFF"/>
                </a:solidFill>
              </a14:hiddenFill>
            </a:ext>
          </a:extLst>
        </p:spPr>
      </p:pic>
      <p:pic>
        <p:nvPicPr>
          <p:cNvPr id="31748" name="Picture 4" descr="Amelia Fang and the Barbaric Ball (The Amelia Fang Series) Kindle Edition">
            <a:extLst>
              <a:ext uri="{FF2B5EF4-FFF2-40B4-BE49-F238E27FC236}">
                <a16:creationId xmlns:a16="http://schemas.microsoft.com/office/drawing/2014/main" id="{92179069-F972-69E8-EEA6-94554EC216E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60229" y="2022195"/>
            <a:ext cx="1524000" cy="2286000"/>
          </a:xfrm>
          <a:prstGeom prst="rect">
            <a:avLst/>
          </a:prstGeom>
          <a:noFill/>
          <a:extLst>
            <a:ext uri="{909E8E84-426E-40DD-AFC4-6F175D3DCCD1}">
              <a14:hiddenFill xmlns:a14="http://schemas.microsoft.com/office/drawing/2010/main">
                <a:solidFill>
                  <a:srgbClr val="FFFFFF"/>
                </a:solidFill>
              </a14:hiddenFill>
            </a:ext>
          </a:extLst>
        </p:spPr>
      </p:pic>
      <p:pic>
        <p:nvPicPr>
          <p:cNvPr id="31750" name="Picture 6" descr="Rainbow Grey: Discover a magical new world for young readers in 2021 from the bestselling author of Amelia Fang! (Rainbow Grey Series) Kindle Edition">
            <a:extLst>
              <a:ext uri="{FF2B5EF4-FFF2-40B4-BE49-F238E27FC236}">
                <a16:creationId xmlns:a16="http://schemas.microsoft.com/office/drawing/2014/main" id="{C8DDDC75-3545-A1E8-E98A-E61F5C8B29B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51553" y="2022195"/>
            <a:ext cx="1524000" cy="2286000"/>
          </a:xfrm>
          <a:prstGeom prst="rect">
            <a:avLst/>
          </a:prstGeom>
          <a:noFill/>
          <a:extLst>
            <a:ext uri="{909E8E84-426E-40DD-AFC4-6F175D3DCCD1}">
              <a14:hiddenFill xmlns:a14="http://schemas.microsoft.com/office/drawing/2010/main">
                <a:solidFill>
                  <a:srgbClr val="FFFFFF"/>
                </a:solidFill>
              </a14:hiddenFill>
            </a:ext>
          </a:extLst>
        </p:spPr>
      </p:pic>
      <p:pic>
        <p:nvPicPr>
          <p:cNvPr id="31752" name="Picture 8">
            <a:extLst>
              <a:ext uri="{FF2B5EF4-FFF2-40B4-BE49-F238E27FC236}">
                <a16:creationId xmlns:a16="http://schemas.microsoft.com/office/drawing/2014/main" id="{799305A0-7DA5-96E1-3541-E9CB4F338E4E}"/>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16336" r="17039"/>
          <a:stretch/>
        </p:blipFill>
        <p:spPr bwMode="auto">
          <a:xfrm>
            <a:off x="7042877" y="2020790"/>
            <a:ext cx="1524001" cy="22874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8709462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fontScale="90000"/>
          </a:bodyPr>
          <a:lstStyle/>
          <a:p>
            <a:r>
              <a:rPr lang="en-GB" sz="9000" dirty="0">
                <a:latin typeface="Sassoon Sans Std Medium" panose="020B0703020103030203" pitchFamily="34" charset="0"/>
              </a:rPr>
              <a:t>E – Laura Ellen Anderson</a:t>
            </a:r>
          </a:p>
        </p:txBody>
      </p:sp>
      <p:sp>
        <p:nvSpPr>
          <p:cNvPr id="4" name="Rectangle 3"/>
          <p:cNvSpPr/>
          <p:nvPr/>
        </p:nvSpPr>
        <p:spPr>
          <a:xfrm>
            <a:off x="1633461" y="1690689"/>
            <a:ext cx="10558539" cy="5078313"/>
          </a:xfrm>
          <a:prstGeom prst="rect">
            <a:avLst/>
          </a:prstGeom>
        </p:spPr>
        <p:txBody>
          <a:bodyPr wrap="square">
            <a:spAutoFit/>
          </a:bodyPr>
          <a:lstStyle/>
          <a:p>
            <a:r>
              <a:rPr lang="en-GB" dirty="0"/>
              <a:t>It was a dark and gloomy Wednesday night in </a:t>
            </a:r>
            <a:r>
              <a:rPr lang="en-GB" dirty="0" err="1"/>
              <a:t>Nocturnia</a:t>
            </a:r>
            <a:r>
              <a:rPr lang="en-GB" dirty="0"/>
              <a:t>. Countess </a:t>
            </a:r>
            <a:r>
              <a:rPr lang="en-GB" dirty="0" err="1"/>
              <a:t>Frivoleeta</a:t>
            </a:r>
            <a:r>
              <a:rPr lang="en-GB" dirty="0"/>
              <a:t> Fang sipped at her Scream Tea and tapped the </a:t>
            </a:r>
            <a:r>
              <a:rPr lang="en-GB" dirty="0" err="1"/>
              <a:t>diningroom</a:t>
            </a:r>
            <a:r>
              <a:rPr lang="en-GB" dirty="0"/>
              <a:t> table with her long black fingernails as the clock struck 4 a.m. ‘Drake, my darkness, you do know it’s our annual Barbaric Ball in just three nights?’ cooed Countess </a:t>
            </a:r>
            <a:r>
              <a:rPr lang="en-GB" dirty="0" err="1"/>
              <a:t>Frivoleeta</a:t>
            </a:r>
            <a:r>
              <a:rPr lang="en-GB" dirty="0"/>
              <a:t>. ‘We still have invitations to send, catering to sort out and – oh, did you book the Howling Wolf Band?’ Count Drake’s eyes widened. ‘Erm . . . I’ll phone them tonight, dearest rat brains.’ ‘And </a:t>
            </a:r>
            <a:r>
              <a:rPr lang="en-GB" dirty="0" err="1"/>
              <a:t>Drakey</a:t>
            </a:r>
            <a:r>
              <a:rPr lang="en-GB" dirty="0"/>
              <a:t>, you’ll need to wear your best suit for the ball. None of those Hawaiian graveyard shirts you like so much. We really must find a way to unstick all that goblin slime from last year’s ball too . . .’ (Goblins were notorious for leaving slime trails – stickier than the stickiest super glue, they were impossible to remove!) ‘Not another Barbaric Ball,’ moaned Amelia Fang, slumping back into her chair. ‘They’re always full of old monsters wearing too many frills and far too much </a:t>
            </a:r>
            <a:r>
              <a:rPr lang="en-GB" dirty="0" err="1"/>
              <a:t>Eau</a:t>
            </a:r>
            <a:r>
              <a:rPr lang="en-GB" dirty="0"/>
              <a:t> de Decay.’ Amelia had just turned ten and would much rather be hanging out with her best friends, Florence and Grimaldi. ‘Amelia Fang! I won’t have any of that bat-chat from you,’ said the countess sternly. </a:t>
            </a:r>
          </a:p>
          <a:p>
            <a:r>
              <a:rPr lang="en-GB" dirty="0"/>
              <a:t>‘Firstly, </a:t>
            </a:r>
            <a:r>
              <a:rPr lang="en-GB" dirty="0" err="1"/>
              <a:t>Eau</a:t>
            </a:r>
            <a:r>
              <a:rPr lang="en-GB" dirty="0"/>
              <a:t> de Decay is the finest perfume in all of </a:t>
            </a:r>
            <a:r>
              <a:rPr lang="en-GB" dirty="0" err="1"/>
              <a:t>Nocturnia</a:t>
            </a:r>
            <a:r>
              <a:rPr lang="en-GB" dirty="0"/>
              <a:t>. It’s made from fermented bat spit with a hint of rotten banana, after all! And secondly, the Barbaric Ball is a family tradition. It’s our chance to show everyone how fang-</a:t>
            </a:r>
            <a:r>
              <a:rPr lang="en-GB" dirty="0" err="1"/>
              <a:t>tastic</a:t>
            </a:r>
            <a:r>
              <a:rPr lang="en-GB" dirty="0"/>
              <a:t> we are.’ Hosted by the Fang family for generations, the Barbaric Ball was THE annual event</a:t>
            </a:r>
          </a:p>
          <a:p>
            <a:r>
              <a:rPr lang="en-GB" dirty="0"/>
              <a:t>in </a:t>
            </a:r>
            <a:r>
              <a:rPr lang="en-GB" dirty="0" err="1"/>
              <a:t>Nocturnia</a:t>
            </a:r>
            <a:r>
              <a:rPr lang="en-GB" dirty="0"/>
              <a:t>. Only the most ghoulish and ghastly were invited, and the ball was Countess </a:t>
            </a:r>
            <a:r>
              <a:rPr lang="en-GB" dirty="0" err="1"/>
              <a:t>Frivoleeta’s</a:t>
            </a:r>
            <a:r>
              <a:rPr lang="en-GB" dirty="0"/>
              <a:t> pride and joy. ‘But I get so bored,’ Amelia grumbled. ‘It would be much better if someone my own age were there!’</a:t>
            </a:r>
          </a:p>
          <a:p>
            <a:endParaRPr lang="en-GB" dirty="0"/>
          </a:p>
          <a:p>
            <a:endParaRPr lang="en-GB" dirty="0"/>
          </a:p>
        </p:txBody>
      </p:sp>
      <p:sp>
        <p:nvSpPr>
          <p:cNvPr id="10" name="Left Arrow 9">
            <a:hlinkClick r:id="rId2" action="ppaction://hlinksldjump"/>
          </p:cNvPr>
          <p:cNvSpPr/>
          <p:nvPr/>
        </p:nvSpPr>
        <p:spPr>
          <a:xfrm>
            <a:off x="255302" y="6089464"/>
            <a:ext cx="978408" cy="4846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B6681AC6-8605-0DC6-C213-867B2A19FF21}"/>
              </a:ext>
            </a:extLst>
          </p:cNvPr>
          <p:cNvSpPr txBox="1"/>
          <p:nvPr/>
        </p:nvSpPr>
        <p:spPr>
          <a:xfrm>
            <a:off x="109461" y="3774959"/>
            <a:ext cx="1481797" cy="584775"/>
          </a:xfrm>
          <a:prstGeom prst="rect">
            <a:avLst/>
          </a:prstGeom>
          <a:noFill/>
        </p:spPr>
        <p:txBody>
          <a:bodyPr wrap="square" rtlCol="0">
            <a:spAutoFit/>
          </a:bodyPr>
          <a:lstStyle/>
          <a:p>
            <a:r>
              <a:rPr lang="en-GB" sz="3200" dirty="0">
                <a:latin typeface="Sassoon Sans Slope Std Medium" panose="020B07030201030A0203" pitchFamily="34" charset="0"/>
              </a:rPr>
              <a:t>Extract</a:t>
            </a:r>
          </a:p>
        </p:txBody>
      </p:sp>
      <p:pic>
        <p:nvPicPr>
          <p:cNvPr id="8" name="Picture 4" descr="Amelia Fang and the Barbaric Ball (The Amelia Fang Series) Kindle Edition">
            <a:extLst>
              <a:ext uri="{FF2B5EF4-FFF2-40B4-BE49-F238E27FC236}">
                <a16:creationId xmlns:a16="http://schemas.microsoft.com/office/drawing/2014/main" id="{0A534B90-503A-2550-799E-DBAFAC1A8EC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494" y="1412554"/>
            <a:ext cx="1524000" cy="2286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9130054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fontScale="90000"/>
          </a:bodyPr>
          <a:lstStyle/>
          <a:p>
            <a:r>
              <a:rPr lang="en-GB" sz="9000" dirty="0">
                <a:latin typeface="Sassoon Sans Std Medium" panose="020B0703020103030203" pitchFamily="34" charset="0"/>
              </a:rPr>
              <a:t>E – Laura Ellen Anderson</a:t>
            </a:r>
          </a:p>
        </p:txBody>
      </p:sp>
      <p:sp>
        <p:nvSpPr>
          <p:cNvPr id="11" name="Title 1">
            <a:extLst>
              <a:ext uri="{FF2B5EF4-FFF2-40B4-BE49-F238E27FC236}">
                <a16:creationId xmlns:a16="http://schemas.microsoft.com/office/drawing/2014/main" id="{56A38699-A55D-280C-17D1-BFB8F894318E}"/>
              </a:ext>
            </a:extLst>
          </p:cNvPr>
          <p:cNvSpPr txBox="1">
            <a:spLocks/>
          </p:cNvSpPr>
          <p:nvPr/>
        </p:nvSpPr>
        <p:spPr>
          <a:xfrm>
            <a:off x="198064" y="1261672"/>
            <a:ext cx="11413067" cy="169068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6600" dirty="0">
                <a:latin typeface="Sassoon Sans Std Medium" panose="020B0703020103030203" pitchFamily="34" charset="0"/>
              </a:rPr>
              <a:t>Similar Authors</a:t>
            </a:r>
          </a:p>
        </p:txBody>
      </p:sp>
      <p:sp>
        <p:nvSpPr>
          <p:cNvPr id="14" name="Title 1">
            <a:extLst>
              <a:ext uri="{FF2B5EF4-FFF2-40B4-BE49-F238E27FC236}">
                <a16:creationId xmlns:a16="http://schemas.microsoft.com/office/drawing/2014/main" id="{462AE291-D192-A33F-4A47-1ADB0757AD06}"/>
              </a:ext>
            </a:extLst>
          </p:cNvPr>
          <p:cNvSpPr txBox="1">
            <a:spLocks/>
          </p:cNvSpPr>
          <p:nvPr/>
        </p:nvSpPr>
        <p:spPr>
          <a:xfrm>
            <a:off x="3981206"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a:latin typeface="Sassoon Sans Std Medium" panose="020B0703020103030203" pitchFamily="34" charset="0"/>
              </a:rPr>
              <a:t>Chris </a:t>
            </a:r>
          </a:p>
          <a:p>
            <a:pPr algn="ctr"/>
            <a:r>
              <a:rPr lang="en-GB" sz="5000" dirty="0">
                <a:latin typeface="Sassoon Sans Std Medium" panose="020B0703020103030203" pitchFamily="34" charset="0"/>
              </a:rPr>
              <a:t>Riddell</a:t>
            </a:r>
          </a:p>
        </p:txBody>
      </p:sp>
      <p:sp>
        <p:nvSpPr>
          <p:cNvPr id="15" name="Title 1">
            <a:extLst>
              <a:ext uri="{FF2B5EF4-FFF2-40B4-BE49-F238E27FC236}">
                <a16:creationId xmlns:a16="http://schemas.microsoft.com/office/drawing/2014/main" id="{F387E76D-EFF2-1CDE-3C90-D85B78CA625F}"/>
              </a:ext>
            </a:extLst>
          </p:cNvPr>
          <p:cNvSpPr txBox="1">
            <a:spLocks/>
          </p:cNvSpPr>
          <p:nvPr/>
        </p:nvSpPr>
        <p:spPr>
          <a:xfrm>
            <a:off x="8193442"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a:latin typeface="Sassoon Sans Std Medium" panose="020B0703020103030203" pitchFamily="34" charset="0"/>
              </a:rPr>
              <a:t>Will </a:t>
            </a:r>
          </a:p>
          <a:p>
            <a:pPr algn="ctr"/>
            <a:r>
              <a:rPr lang="en-GB" sz="5000" dirty="0" err="1">
                <a:latin typeface="Sassoon Sans Std Medium" panose="020B0703020103030203" pitchFamily="34" charset="0"/>
              </a:rPr>
              <a:t>Mabbitt</a:t>
            </a:r>
            <a:endParaRPr lang="en-GB" sz="5000" dirty="0">
              <a:latin typeface="Sassoon Sans Std Medium" panose="020B0703020103030203" pitchFamily="34" charset="0"/>
            </a:endParaRPr>
          </a:p>
        </p:txBody>
      </p:sp>
      <p:sp>
        <p:nvSpPr>
          <p:cNvPr id="16" name="Left Arrow 9">
            <a:hlinkClick r:id="rId2" action="ppaction://hlinksldjump"/>
            <a:extLst>
              <a:ext uri="{FF2B5EF4-FFF2-40B4-BE49-F238E27FC236}">
                <a16:creationId xmlns:a16="http://schemas.microsoft.com/office/drawing/2014/main" id="{AD9042AE-C043-B7F6-C428-49FBE0C19279}"/>
              </a:ext>
            </a:extLst>
          </p:cNvPr>
          <p:cNvSpPr/>
          <p:nvPr/>
        </p:nvSpPr>
        <p:spPr>
          <a:xfrm>
            <a:off x="255302" y="6089464"/>
            <a:ext cx="978408" cy="4846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104" name="Picture 8" descr="Ottoline and the Yellow Cat">
            <a:extLst>
              <a:ext uri="{FF2B5EF4-FFF2-40B4-BE49-F238E27FC236}">
                <a16:creationId xmlns:a16="http://schemas.microsoft.com/office/drawing/2014/main" id="{98B8C34A-0842-AD30-DF2C-EFD81D8C72A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47359" y="4426777"/>
            <a:ext cx="1514475" cy="2076450"/>
          </a:xfrm>
          <a:prstGeom prst="rect">
            <a:avLst/>
          </a:prstGeom>
          <a:noFill/>
          <a:extLst>
            <a:ext uri="{909E8E84-426E-40DD-AFC4-6F175D3DCCD1}">
              <a14:hiddenFill xmlns:a14="http://schemas.microsoft.com/office/drawing/2010/main">
                <a:solidFill>
                  <a:srgbClr val="FFFFFF"/>
                </a:solidFill>
              </a14:hiddenFill>
            </a:ext>
          </a:extLst>
        </p:spPr>
      </p:pic>
      <p:pic>
        <p:nvPicPr>
          <p:cNvPr id="4106" name="Picture 10" descr="Embassy of the Dead: Book 1">
            <a:extLst>
              <a:ext uri="{FF2B5EF4-FFF2-40B4-BE49-F238E27FC236}">
                <a16:creationId xmlns:a16="http://schemas.microsoft.com/office/drawing/2014/main" id="{0E9FA036-3275-0D3A-7612-8522B48AB53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440558" y="4426777"/>
            <a:ext cx="1352550" cy="2076450"/>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10" descr="Starfell: Willow Moss and the Lost Day (Starfell, Book 1)">
            <a:extLst>
              <a:ext uri="{FF2B5EF4-FFF2-40B4-BE49-F238E27FC236}">
                <a16:creationId xmlns:a16="http://schemas.microsoft.com/office/drawing/2014/main" id="{F4F043C8-74E7-85DF-5F5C-341D43D9719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414389" y="4426777"/>
            <a:ext cx="1362075" cy="2076450"/>
          </a:xfrm>
          <a:prstGeom prst="rect">
            <a:avLst/>
          </a:prstGeom>
          <a:noFill/>
          <a:extLst>
            <a:ext uri="{909E8E84-426E-40DD-AFC4-6F175D3DCCD1}">
              <a14:hiddenFill xmlns:a14="http://schemas.microsoft.com/office/drawing/2010/main">
                <a:solidFill>
                  <a:srgbClr val="FFFFFF"/>
                </a:solidFill>
              </a14:hiddenFill>
            </a:ext>
          </a:extLst>
        </p:spPr>
      </p:pic>
      <p:sp>
        <p:nvSpPr>
          <p:cNvPr id="18" name="Title 1">
            <a:extLst>
              <a:ext uri="{FF2B5EF4-FFF2-40B4-BE49-F238E27FC236}">
                <a16:creationId xmlns:a16="http://schemas.microsoft.com/office/drawing/2014/main" id="{B4B3488A-7301-65FF-5766-BC95674D42A6}"/>
              </a:ext>
            </a:extLst>
          </p:cNvPr>
          <p:cNvSpPr txBox="1">
            <a:spLocks/>
          </p:cNvSpPr>
          <p:nvPr/>
        </p:nvSpPr>
        <p:spPr>
          <a:xfrm>
            <a:off x="134424" y="3069958"/>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a:latin typeface="Sassoon Sans Std Medium" panose="020B0703020103030203" pitchFamily="34" charset="0"/>
              </a:rPr>
              <a:t>Dominique Valente</a:t>
            </a:r>
          </a:p>
        </p:txBody>
      </p:sp>
    </p:spTree>
    <p:extLst>
      <p:ext uri="{BB962C8B-B14F-4D97-AF65-F5344CB8AC3E}">
        <p14:creationId xmlns:p14="http://schemas.microsoft.com/office/powerpoint/2010/main" val="193000872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F – Olaf Falafel</a:t>
            </a:r>
          </a:p>
        </p:txBody>
      </p:sp>
      <p:sp>
        <p:nvSpPr>
          <p:cNvPr id="11" name="TextBox 10">
            <a:extLst>
              <a:ext uri="{FF2B5EF4-FFF2-40B4-BE49-F238E27FC236}">
                <a16:creationId xmlns:a16="http://schemas.microsoft.com/office/drawing/2014/main" id="{64EDFE34-547A-D82D-0CA7-67B8F5575064}"/>
              </a:ext>
            </a:extLst>
          </p:cNvPr>
          <p:cNvSpPr txBox="1"/>
          <p:nvPr/>
        </p:nvSpPr>
        <p:spPr>
          <a:xfrm>
            <a:off x="3549952" y="4379316"/>
            <a:ext cx="8279832" cy="1477328"/>
          </a:xfrm>
          <a:prstGeom prst="rect">
            <a:avLst/>
          </a:prstGeom>
          <a:noFill/>
        </p:spPr>
        <p:txBody>
          <a:bodyPr wrap="square">
            <a:spAutoFit/>
          </a:bodyPr>
          <a:lstStyle/>
          <a:p>
            <a:r>
              <a:rPr lang="en-GB" b="0" i="0" dirty="0">
                <a:solidFill>
                  <a:srgbClr val="374151"/>
                </a:solidFill>
                <a:effectLst/>
                <a:latin typeface="Söhne"/>
              </a:rPr>
              <a:t>Olaf Falafel tickles young readers' funny bones with his witty and quirky stories. His books are filled with laugh-out-loud moments and clever wordplay that children adore. Falafel's unique sense of humour and engaging storytelling keep readers entertained from start to finish. Through his humorous narratives, he encourages a love for reading and inspires creativity. Olaf Falafel's works are a delightful blend of silliness and wit.</a:t>
            </a:r>
            <a:endParaRPr lang="en-GB" dirty="0"/>
          </a:p>
        </p:txBody>
      </p:sp>
      <p:pic>
        <p:nvPicPr>
          <p:cNvPr id="32772" name="Picture 4">
            <a:extLst>
              <a:ext uri="{FF2B5EF4-FFF2-40B4-BE49-F238E27FC236}">
                <a16:creationId xmlns:a16="http://schemas.microsoft.com/office/drawing/2014/main" id="{B71E0946-021D-D752-90C9-3F79B4AFA755}"/>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8864" r="29647"/>
          <a:stretch/>
        </p:blipFill>
        <p:spPr bwMode="auto">
          <a:xfrm>
            <a:off x="0" y="1870689"/>
            <a:ext cx="3549952" cy="4790791"/>
          </a:xfrm>
          <a:prstGeom prst="rect">
            <a:avLst/>
          </a:prstGeom>
          <a:noFill/>
          <a:extLst>
            <a:ext uri="{909E8E84-426E-40DD-AFC4-6F175D3DCCD1}">
              <a14:hiddenFill xmlns:a14="http://schemas.microsoft.com/office/drawing/2010/main">
                <a:solidFill>
                  <a:srgbClr val="FFFFFF"/>
                </a:solidFill>
              </a14:hiddenFill>
            </a:ext>
          </a:extLst>
        </p:spPr>
      </p:pic>
      <p:pic>
        <p:nvPicPr>
          <p:cNvPr id="32774" name="Picture 6">
            <a:extLst>
              <a:ext uri="{FF2B5EF4-FFF2-40B4-BE49-F238E27FC236}">
                <a16:creationId xmlns:a16="http://schemas.microsoft.com/office/drawing/2014/main" id="{60473338-CDDD-AE7D-45CD-6D7ECABC6BF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7518" r="18504"/>
          <a:stretch/>
        </p:blipFill>
        <p:spPr bwMode="auto">
          <a:xfrm>
            <a:off x="3856007" y="1896910"/>
            <a:ext cx="1328468" cy="2076450"/>
          </a:xfrm>
          <a:prstGeom prst="rect">
            <a:avLst/>
          </a:prstGeom>
          <a:noFill/>
          <a:extLst>
            <a:ext uri="{909E8E84-426E-40DD-AFC4-6F175D3DCCD1}">
              <a14:hiddenFill xmlns:a14="http://schemas.microsoft.com/office/drawing/2010/main">
                <a:solidFill>
                  <a:srgbClr val="FFFFFF"/>
                </a:solidFill>
              </a14:hiddenFill>
            </a:ext>
          </a:extLst>
        </p:spPr>
      </p:pic>
      <p:pic>
        <p:nvPicPr>
          <p:cNvPr id="32776" name="Picture 8">
            <a:extLst>
              <a:ext uri="{FF2B5EF4-FFF2-40B4-BE49-F238E27FC236}">
                <a16:creationId xmlns:a16="http://schemas.microsoft.com/office/drawing/2014/main" id="{A51AFFCC-7328-08BA-F377-9FD82DF8F64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47266" y="1896910"/>
            <a:ext cx="2076450" cy="2076450"/>
          </a:xfrm>
          <a:prstGeom prst="rect">
            <a:avLst/>
          </a:prstGeom>
          <a:noFill/>
          <a:extLst>
            <a:ext uri="{909E8E84-426E-40DD-AFC4-6F175D3DCCD1}">
              <a14:hiddenFill xmlns:a14="http://schemas.microsoft.com/office/drawing/2010/main">
                <a:solidFill>
                  <a:srgbClr val="FFFFFF"/>
                </a:solidFill>
              </a14:hiddenFill>
            </a:ext>
          </a:extLst>
        </p:spPr>
      </p:pic>
      <p:pic>
        <p:nvPicPr>
          <p:cNvPr id="32778" name="Picture 10">
            <a:extLst>
              <a:ext uri="{FF2B5EF4-FFF2-40B4-BE49-F238E27FC236}">
                <a16:creationId xmlns:a16="http://schemas.microsoft.com/office/drawing/2014/main" id="{B0982DDD-7843-300D-6611-2454E5C434DF}"/>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4985" r="4994"/>
          <a:stretch/>
        </p:blipFill>
        <p:spPr bwMode="auto">
          <a:xfrm>
            <a:off x="8186507" y="1883799"/>
            <a:ext cx="1869237" cy="20764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927109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F – Olaf Falafel</a:t>
            </a:r>
          </a:p>
        </p:txBody>
      </p:sp>
      <p:sp>
        <p:nvSpPr>
          <p:cNvPr id="4" name="Rectangle 3"/>
          <p:cNvSpPr/>
          <p:nvPr/>
        </p:nvSpPr>
        <p:spPr>
          <a:xfrm>
            <a:off x="1628774" y="1690689"/>
            <a:ext cx="10563226" cy="3139321"/>
          </a:xfrm>
          <a:prstGeom prst="rect">
            <a:avLst/>
          </a:prstGeom>
        </p:spPr>
        <p:txBody>
          <a:bodyPr wrap="square">
            <a:spAutoFit/>
          </a:bodyPr>
          <a:lstStyle/>
          <a:p>
            <a:r>
              <a:rPr lang="en-GB" dirty="0"/>
              <a:t>Hello Reader, I want to start by telling you that art sucks! There you go – I said it – ART IS SUCKY!</a:t>
            </a:r>
          </a:p>
          <a:p>
            <a:pPr algn="l" fontAlgn="base"/>
            <a:r>
              <a:rPr lang="en-GB" dirty="0"/>
              <a:t>Although when I say 'There you go, I've said it - ART IS SUCKY' it's not really me saying that; it's the person who I was before all the stuff that happens in this book happened (which I guess is technically still my, but it's not the me who is currently talking to you right this minute).</a:t>
            </a:r>
          </a:p>
          <a:p>
            <a:pPr algn="l" fontAlgn="base"/>
            <a:r>
              <a:rPr lang="en-GB" dirty="0"/>
              <a:t>Sorry for such a complicated beginning - it's just my way of letting you know that I USED to be like a lot of you: I USED to think art was boring.</a:t>
            </a:r>
          </a:p>
          <a:p>
            <a:pPr algn="l" fontAlgn="base"/>
            <a:r>
              <a:rPr lang="en-GB" dirty="0"/>
              <a:t>Don't get me wrong I really like drawing. If you ask me, some of my cartoons should qualify as art, but my art teacher, Mr Woodhouse, doesn't agree. He discovered my 'Teachers of Wormwood High Reimagined as Insects' drawing in the back of my book and he gave me after- school detention cleaning paintbrushes. I dread to think what he'd be like if he saw any of my actual comic strips (I'll show you some of those later on in this book).</a:t>
            </a:r>
          </a:p>
          <a:p>
            <a:endParaRPr lang="en-GB" dirty="0"/>
          </a:p>
        </p:txBody>
      </p:sp>
      <p:sp>
        <p:nvSpPr>
          <p:cNvPr id="11" name="Left Arrow 10">
            <a:hlinkClick r:id="rId2" action="ppaction://hlinksldjump"/>
          </p:cNvPr>
          <p:cNvSpPr/>
          <p:nvPr/>
        </p:nvSpPr>
        <p:spPr>
          <a:xfrm>
            <a:off x="255302" y="6089464"/>
            <a:ext cx="978408" cy="4846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C24440FA-CCC4-2F40-2585-48DB7449FC2E}"/>
              </a:ext>
            </a:extLst>
          </p:cNvPr>
          <p:cNvSpPr txBox="1"/>
          <p:nvPr/>
        </p:nvSpPr>
        <p:spPr>
          <a:xfrm>
            <a:off x="104774" y="3783569"/>
            <a:ext cx="1481797" cy="584775"/>
          </a:xfrm>
          <a:prstGeom prst="rect">
            <a:avLst/>
          </a:prstGeom>
          <a:noFill/>
        </p:spPr>
        <p:txBody>
          <a:bodyPr wrap="square" rtlCol="0">
            <a:spAutoFit/>
          </a:bodyPr>
          <a:lstStyle/>
          <a:p>
            <a:r>
              <a:rPr lang="en-GB" sz="3200" dirty="0">
                <a:latin typeface="Sassoon Sans Slope Std Medium" panose="020B07030201030A0203" pitchFamily="34" charset="0"/>
              </a:rPr>
              <a:t>Extract</a:t>
            </a:r>
          </a:p>
        </p:txBody>
      </p:sp>
      <p:pic>
        <p:nvPicPr>
          <p:cNvPr id="8" name="Picture 6">
            <a:extLst>
              <a:ext uri="{FF2B5EF4-FFF2-40B4-BE49-F238E27FC236}">
                <a16:creationId xmlns:a16="http://schemas.microsoft.com/office/drawing/2014/main" id="{6FC7A68A-513E-905D-28BB-9698B6598BE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7518" r="18504"/>
          <a:stretch/>
        </p:blipFill>
        <p:spPr bwMode="auto">
          <a:xfrm>
            <a:off x="-59267" y="1464733"/>
            <a:ext cx="1328468" cy="207645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914E92D0-9700-6574-FFA8-8B440123B015}"/>
              </a:ext>
            </a:extLst>
          </p:cNvPr>
          <p:cNvPicPr>
            <a:picLocks noChangeAspect="1"/>
          </p:cNvPicPr>
          <p:nvPr/>
        </p:nvPicPr>
        <p:blipFill>
          <a:blip r:embed="rId4"/>
          <a:stretch>
            <a:fillRect/>
          </a:stretch>
        </p:blipFill>
        <p:spPr>
          <a:xfrm>
            <a:off x="2906782" y="4498252"/>
            <a:ext cx="3961158" cy="2253386"/>
          </a:xfrm>
          <a:prstGeom prst="rect">
            <a:avLst/>
          </a:prstGeom>
        </p:spPr>
      </p:pic>
    </p:spTree>
    <p:extLst>
      <p:ext uri="{BB962C8B-B14F-4D97-AF65-F5344CB8AC3E}">
        <p14:creationId xmlns:p14="http://schemas.microsoft.com/office/powerpoint/2010/main" val="33025370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F – Olaf Falafel</a:t>
            </a:r>
          </a:p>
        </p:txBody>
      </p:sp>
      <p:sp>
        <p:nvSpPr>
          <p:cNvPr id="11" name="Title 1">
            <a:extLst>
              <a:ext uri="{FF2B5EF4-FFF2-40B4-BE49-F238E27FC236}">
                <a16:creationId xmlns:a16="http://schemas.microsoft.com/office/drawing/2014/main" id="{56A38699-A55D-280C-17D1-BFB8F894318E}"/>
              </a:ext>
            </a:extLst>
          </p:cNvPr>
          <p:cNvSpPr txBox="1">
            <a:spLocks/>
          </p:cNvSpPr>
          <p:nvPr/>
        </p:nvSpPr>
        <p:spPr>
          <a:xfrm>
            <a:off x="198064" y="1261672"/>
            <a:ext cx="11413067" cy="169068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6600" dirty="0">
                <a:latin typeface="Sassoon Sans Std Medium" panose="020B0703020103030203" pitchFamily="34" charset="0"/>
              </a:rPr>
              <a:t>Similar Authors</a:t>
            </a:r>
          </a:p>
        </p:txBody>
      </p:sp>
      <p:sp>
        <p:nvSpPr>
          <p:cNvPr id="12" name="Title 1">
            <a:extLst>
              <a:ext uri="{FF2B5EF4-FFF2-40B4-BE49-F238E27FC236}">
                <a16:creationId xmlns:a16="http://schemas.microsoft.com/office/drawing/2014/main" id="{CA5D5A7E-551D-A9B3-C730-5AE82902E295}"/>
              </a:ext>
            </a:extLst>
          </p:cNvPr>
          <p:cNvSpPr txBox="1">
            <a:spLocks/>
          </p:cNvSpPr>
          <p:nvPr/>
        </p:nvSpPr>
        <p:spPr>
          <a:xfrm>
            <a:off x="268019"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a:latin typeface="Sassoon Sans Std Medium" panose="020B0703020103030203" pitchFamily="34" charset="0"/>
              </a:rPr>
              <a:t>Mac </a:t>
            </a:r>
          </a:p>
          <a:p>
            <a:pPr algn="ctr"/>
            <a:r>
              <a:rPr lang="en-GB" sz="5000" dirty="0">
                <a:latin typeface="Sassoon Sans Std Medium" panose="020B0703020103030203" pitchFamily="34" charset="0"/>
              </a:rPr>
              <a:t>Barnett</a:t>
            </a:r>
          </a:p>
        </p:txBody>
      </p:sp>
      <p:sp>
        <p:nvSpPr>
          <p:cNvPr id="14" name="Title 1">
            <a:extLst>
              <a:ext uri="{FF2B5EF4-FFF2-40B4-BE49-F238E27FC236}">
                <a16:creationId xmlns:a16="http://schemas.microsoft.com/office/drawing/2014/main" id="{462AE291-D192-A33F-4A47-1ADB0757AD06}"/>
              </a:ext>
            </a:extLst>
          </p:cNvPr>
          <p:cNvSpPr txBox="1">
            <a:spLocks/>
          </p:cNvSpPr>
          <p:nvPr/>
        </p:nvSpPr>
        <p:spPr>
          <a:xfrm>
            <a:off x="3981206"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a:latin typeface="Sassoon Sans Std Medium" panose="020B0703020103030203" pitchFamily="34" charset="0"/>
              </a:rPr>
              <a:t>Ali </a:t>
            </a:r>
          </a:p>
          <a:p>
            <a:pPr algn="ctr"/>
            <a:r>
              <a:rPr lang="en-GB" sz="5000" dirty="0">
                <a:latin typeface="Sassoon Sans Std Medium" panose="020B0703020103030203" pitchFamily="34" charset="0"/>
              </a:rPr>
              <a:t>Pye</a:t>
            </a:r>
          </a:p>
        </p:txBody>
      </p:sp>
      <p:sp>
        <p:nvSpPr>
          <p:cNvPr id="15" name="Title 1">
            <a:extLst>
              <a:ext uri="{FF2B5EF4-FFF2-40B4-BE49-F238E27FC236}">
                <a16:creationId xmlns:a16="http://schemas.microsoft.com/office/drawing/2014/main" id="{F387E76D-EFF2-1CDE-3C90-D85B78CA625F}"/>
              </a:ext>
            </a:extLst>
          </p:cNvPr>
          <p:cNvSpPr txBox="1">
            <a:spLocks/>
          </p:cNvSpPr>
          <p:nvPr/>
        </p:nvSpPr>
        <p:spPr>
          <a:xfrm>
            <a:off x="8193442"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a:latin typeface="Sassoon Sans Std Medium" panose="020B0703020103030203" pitchFamily="34" charset="0"/>
              </a:rPr>
              <a:t>Jonny </a:t>
            </a:r>
          </a:p>
          <a:p>
            <a:pPr algn="ctr"/>
            <a:r>
              <a:rPr lang="en-GB" sz="5000" dirty="0" err="1">
                <a:latin typeface="Sassoon Sans Std Medium" panose="020B0703020103030203" pitchFamily="34" charset="0"/>
              </a:rPr>
              <a:t>Duddle</a:t>
            </a:r>
            <a:endParaRPr lang="en-GB" sz="5000" dirty="0">
              <a:latin typeface="Sassoon Sans Std Medium" panose="020B0703020103030203" pitchFamily="34" charset="0"/>
            </a:endParaRPr>
          </a:p>
        </p:txBody>
      </p:sp>
      <p:sp>
        <p:nvSpPr>
          <p:cNvPr id="17" name="Left Arrow 9">
            <a:hlinkClick r:id="rId2" action="ppaction://hlinksldjump"/>
            <a:extLst>
              <a:ext uri="{FF2B5EF4-FFF2-40B4-BE49-F238E27FC236}">
                <a16:creationId xmlns:a16="http://schemas.microsoft.com/office/drawing/2014/main" id="{5343C94E-9B05-4200-DFC9-43ADACE9D4AE}"/>
              </a:ext>
            </a:extLst>
          </p:cNvPr>
          <p:cNvSpPr/>
          <p:nvPr/>
        </p:nvSpPr>
        <p:spPr>
          <a:xfrm>
            <a:off x="255302" y="6089464"/>
            <a:ext cx="978408" cy="4846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134" name="Picture 14" descr="The Adventures of Harry Stevenson (Volume 1)">
            <a:extLst>
              <a:ext uri="{FF2B5EF4-FFF2-40B4-BE49-F238E27FC236}">
                <a16:creationId xmlns:a16="http://schemas.microsoft.com/office/drawing/2014/main" id="{3346EBF5-A1DD-3350-5607-68B36C5FEAC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47359" y="4426777"/>
            <a:ext cx="1514475" cy="2076450"/>
          </a:xfrm>
          <a:prstGeom prst="rect">
            <a:avLst/>
          </a:prstGeom>
          <a:noFill/>
          <a:extLst>
            <a:ext uri="{909E8E84-426E-40DD-AFC4-6F175D3DCCD1}">
              <a14:hiddenFill xmlns:a14="http://schemas.microsoft.com/office/drawing/2010/main">
                <a:solidFill>
                  <a:srgbClr val="FFFFFF"/>
                </a:solidFill>
              </a14:hiddenFill>
            </a:ext>
          </a:extLst>
        </p:spPr>
      </p:pic>
      <p:pic>
        <p:nvPicPr>
          <p:cNvPr id="5136" name="Picture 16" descr="Mac Undercover (Mac B, Kid Spy #1) (Mac B Kid Spy 1)">
            <a:extLst>
              <a:ext uri="{FF2B5EF4-FFF2-40B4-BE49-F238E27FC236}">
                <a16:creationId xmlns:a16="http://schemas.microsoft.com/office/drawing/2014/main" id="{2F7ED8EF-00A9-886A-DFAA-EAD194B84BA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00847" y="4426777"/>
            <a:ext cx="1381125" cy="2076450"/>
          </a:xfrm>
          <a:prstGeom prst="rect">
            <a:avLst/>
          </a:prstGeom>
          <a:noFill/>
          <a:extLst>
            <a:ext uri="{909E8E84-426E-40DD-AFC4-6F175D3DCCD1}">
              <a14:hiddenFill xmlns:a14="http://schemas.microsoft.com/office/drawing/2010/main">
                <a:solidFill>
                  <a:srgbClr val="FFFFFF"/>
                </a:solidFill>
              </a14:hiddenFill>
            </a:ext>
          </a:extLst>
        </p:spPr>
      </p:pic>
      <p:pic>
        <p:nvPicPr>
          <p:cNvPr id="5138" name="Picture 18" descr="The Jolley-Rogers and the Monster&amp;#39;s Gold">
            <a:extLst>
              <a:ext uri="{FF2B5EF4-FFF2-40B4-BE49-F238E27FC236}">
                <a16:creationId xmlns:a16="http://schemas.microsoft.com/office/drawing/2014/main" id="{2B51745A-2ADE-7CF1-87A6-8ACE04F91B9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350733" y="4426776"/>
            <a:ext cx="1571181" cy="20764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0321884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2251267" cy="1690688"/>
          </a:xfrm>
        </p:spPr>
        <p:txBody>
          <a:bodyPr>
            <a:normAutofit/>
          </a:bodyPr>
          <a:lstStyle/>
          <a:p>
            <a:r>
              <a:rPr lang="en-GB" sz="9000" dirty="0">
                <a:latin typeface="Sassoon Sans Std Medium" panose="020B0703020103030203" pitchFamily="34" charset="0"/>
              </a:rPr>
              <a:t>G – John Patrick Green</a:t>
            </a:r>
          </a:p>
        </p:txBody>
      </p:sp>
      <p:sp>
        <p:nvSpPr>
          <p:cNvPr id="10" name="TextBox 9">
            <a:extLst>
              <a:ext uri="{FF2B5EF4-FFF2-40B4-BE49-F238E27FC236}">
                <a16:creationId xmlns:a16="http://schemas.microsoft.com/office/drawing/2014/main" id="{59F611D2-4719-F2B4-E342-08528CB29EC4}"/>
              </a:ext>
            </a:extLst>
          </p:cNvPr>
          <p:cNvSpPr txBox="1"/>
          <p:nvPr/>
        </p:nvSpPr>
        <p:spPr>
          <a:xfrm>
            <a:off x="3329797" y="4313557"/>
            <a:ext cx="8862204" cy="1477328"/>
          </a:xfrm>
          <a:prstGeom prst="rect">
            <a:avLst/>
          </a:prstGeom>
          <a:noFill/>
        </p:spPr>
        <p:txBody>
          <a:bodyPr wrap="square">
            <a:spAutoFit/>
          </a:bodyPr>
          <a:lstStyle/>
          <a:p>
            <a:r>
              <a:rPr lang="en-GB" dirty="0"/>
              <a:t>J</a:t>
            </a:r>
            <a:r>
              <a:rPr lang="en-GB" b="0" i="0" dirty="0">
                <a:solidFill>
                  <a:srgbClr val="374151"/>
                </a:solidFill>
                <a:effectLst/>
                <a:latin typeface="Söhne"/>
              </a:rPr>
              <a:t>ohn Patrick Green, a talented author and illustrator, captivates young readers with his delightful and imaginative stories. His books are filled with vibrant illustrations and engaging plots that spark curiosity and wonder. Green's captivating storytelling and relatable characters create an enjoyable reading experience for children. Through his works, he encourages a love for reading and inspires young minds to explore their creativity. </a:t>
            </a:r>
            <a:endParaRPr lang="en-GB" dirty="0"/>
          </a:p>
        </p:txBody>
      </p:sp>
      <p:pic>
        <p:nvPicPr>
          <p:cNvPr id="33794" name="Picture 2" descr="John Patrick Green - Pan Macmillan">
            <a:extLst>
              <a:ext uri="{FF2B5EF4-FFF2-40B4-BE49-F238E27FC236}">
                <a16:creationId xmlns:a16="http://schemas.microsoft.com/office/drawing/2014/main" id="{EF19AF8B-A031-9D8A-DB51-BBCB06AFABC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797050"/>
            <a:ext cx="3170732" cy="4810454"/>
          </a:xfrm>
          <a:prstGeom prst="rect">
            <a:avLst/>
          </a:prstGeom>
          <a:noFill/>
          <a:extLst>
            <a:ext uri="{909E8E84-426E-40DD-AFC4-6F175D3DCCD1}">
              <a14:hiddenFill xmlns:a14="http://schemas.microsoft.com/office/drawing/2010/main">
                <a:solidFill>
                  <a:srgbClr val="FFFFFF"/>
                </a:solidFill>
              </a14:hiddenFill>
            </a:ext>
          </a:extLst>
        </p:spPr>
      </p:pic>
      <p:pic>
        <p:nvPicPr>
          <p:cNvPr id="33796" name="Picture 4" descr="InvestiGators: A full colour, laugh-out-loud comic book adventure! (InvestiGators! 1) Kindle Edition">
            <a:extLst>
              <a:ext uri="{FF2B5EF4-FFF2-40B4-BE49-F238E27FC236}">
                <a16:creationId xmlns:a16="http://schemas.microsoft.com/office/drawing/2014/main" id="{B1E21919-0C16-2D33-EC2E-CFA37396231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10309" y="1967788"/>
            <a:ext cx="1524000" cy="2286000"/>
          </a:xfrm>
          <a:prstGeom prst="rect">
            <a:avLst/>
          </a:prstGeom>
          <a:noFill/>
          <a:extLst>
            <a:ext uri="{909E8E84-426E-40DD-AFC4-6F175D3DCCD1}">
              <a14:hiddenFill xmlns:a14="http://schemas.microsoft.com/office/drawing/2010/main">
                <a:solidFill>
                  <a:srgbClr val="FFFFFF"/>
                </a:solidFill>
              </a14:hiddenFill>
            </a:ext>
          </a:extLst>
        </p:spPr>
      </p:pic>
      <p:pic>
        <p:nvPicPr>
          <p:cNvPr id="33798" name="Picture 6" descr="InvestiGators: Off the Hook: A full colour, laugh-out-loud comic book adventure! (InvestiGators! 3) Kindle Edition">
            <a:extLst>
              <a:ext uri="{FF2B5EF4-FFF2-40B4-BE49-F238E27FC236}">
                <a16:creationId xmlns:a16="http://schemas.microsoft.com/office/drawing/2014/main" id="{C907D60F-CFB4-C33C-54FA-49B335A642C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04366" y="1967788"/>
            <a:ext cx="1524000" cy="2286000"/>
          </a:xfrm>
          <a:prstGeom prst="rect">
            <a:avLst/>
          </a:prstGeom>
          <a:noFill/>
          <a:extLst>
            <a:ext uri="{909E8E84-426E-40DD-AFC4-6F175D3DCCD1}">
              <a14:hiddenFill xmlns:a14="http://schemas.microsoft.com/office/drawing/2010/main">
                <a:solidFill>
                  <a:srgbClr val="FFFFFF"/>
                </a:solidFill>
              </a14:hiddenFill>
            </a:ext>
          </a:extLst>
        </p:spPr>
      </p:pic>
      <p:pic>
        <p:nvPicPr>
          <p:cNvPr id="33800" name="Picture 8" descr="InvestiGators: Ants in Our P.A.N.T.S.: A full colour, laugh-out-loud comic book adventure! (InvestiGators! 4) Kindle Edition">
            <a:extLst>
              <a:ext uri="{FF2B5EF4-FFF2-40B4-BE49-F238E27FC236}">
                <a16:creationId xmlns:a16="http://schemas.microsoft.com/office/drawing/2014/main" id="{DDB2DABE-C742-072D-A8AA-D42A467D0FB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201611" y="1967788"/>
            <a:ext cx="1524000" cy="2286000"/>
          </a:xfrm>
          <a:prstGeom prst="rect">
            <a:avLst/>
          </a:prstGeom>
          <a:noFill/>
          <a:extLst>
            <a:ext uri="{909E8E84-426E-40DD-AFC4-6F175D3DCCD1}">
              <a14:hiddenFill xmlns:a14="http://schemas.microsoft.com/office/drawing/2010/main">
                <a:solidFill>
                  <a:srgbClr val="FFFFFF"/>
                </a:solidFill>
              </a14:hiddenFill>
            </a:ext>
          </a:extLst>
        </p:spPr>
      </p:pic>
      <p:pic>
        <p:nvPicPr>
          <p:cNvPr id="33802" name="Picture 10" descr="Investigators: Agents of S.U.I.T. Hardcover">
            <a:extLst>
              <a:ext uri="{FF2B5EF4-FFF2-40B4-BE49-F238E27FC236}">
                <a16:creationId xmlns:a16="http://schemas.microsoft.com/office/drawing/2014/main" id="{F553212B-C6E2-1DD8-CB1D-9A83D113A0C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098856" y="1967788"/>
            <a:ext cx="1524000" cy="2286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631651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fontScale="90000"/>
          </a:bodyPr>
          <a:lstStyle/>
          <a:p>
            <a:r>
              <a:rPr lang="en-GB" sz="9000" dirty="0">
                <a:latin typeface="Sassoon Sans Std Medium" panose="020B0703020103030203" pitchFamily="34" charset="0"/>
              </a:rPr>
              <a:t>G – John Patrick Green</a:t>
            </a:r>
          </a:p>
        </p:txBody>
      </p:sp>
      <p:sp>
        <p:nvSpPr>
          <p:cNvPr id="9" name="Left Arrow 8">
            <a:hlinkClick r:id="rId2" action="ppaction://hlinksldjump"/>
          </p:cNvPr>
          <p:cNvSpPr/>
          <p:nvPr/>
        </p:nvSpPr>
        <p:spPr>
          <a:xfrm>
            <a:off x="255302" y="6089464"/>
            <a:ext cx="978408" cy="4846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F900B719-B470-65E5-BDC2-5EB7883890D8}"/>
              </a:ext>
            </a:extLst>
          </p:cNvPr>
          <p:cNvSpPr txBox="1"/>
          <p:nvPr/>
        </p:nvSpPr>
        <p:spPr>
          <a:xfrm>
            <a:off x="116033" y="3857095"/>
            <a:ext cx="1481797" cy="584775"/>
          </a:xfrm>
          <a:prstGeom prst="rect">
            <a:avLst/>
          </a:prstGeom>
          <a:noFill/>
        </p:spPr>
        <p:txBody>
          <a:bodyPr wrap="square" rtlCol="0">
            <a:spAutoFit/>
          </a:bodyPr>
          <a:lstStyle/>
          <a:p>
            <a:r>
              <a:rPr lang="en-GB" sz="3200" dirty="0">
                <a:latin typeface="Sassoon Sans Slope Std Medium" panose="020B07030201030A0203" pitchFamily="34" charset="0"/>
              </a:rPr>
              <a:t>Extract</a:t>
            </a:r>
          </a:p>
        </p:txBody>
      </p:sp>
      <p:pic>
        <p:nvPicPr>
          <p:cNvPr id="10" name="Picture 4" descr="InvestiGators: A full colour, laugh-out-loud comic book adventure! (InvestiGators! 1) Kindle Edition">
            <a:extLst>
              <a:ext uri="{FF2B5EF4-FFF2-40B4-BE49-F238E27FC236}">
                <a16:creationId xmlns:a16="http://schemas.microsoft.com/office/drawing/2014/main" id="{7AB575A8-0D7A-87C4-42BC-AF326275F62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267" y="1464733"/>
            <a:ext cx="1524000" cy="228600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51EEF836-B43F-65E0-0255-4A1C8BE208FD}"/>
              </a:ext>
            </a:extLst>
          </p:cNvPr>
          <p:cNvPicPr>
            <a:picLocks noChangeAspect="1"/>
          </p:cNvPicPr>
          <p:nvPr/>
        </p:nvPicPr>
        <p:blipFill>
          <a:blip r:embed="rId4"/>
          <a:stretch>
            <a:fillRect/>
          </a:stretch>
        </p:blipFill>
        <p:spPr>
          <a:xfrm>
            <a:off x="1642532" y="1523940"/>
            <a:ext cx="3539878" cy="5251083"/>
          </a:xfrm>
          <a:prstGeom prst="rect">
            <a:avLst/>
          </a:prstGeom>
        </p:spPr>
      </p:pic>
      <p:pic>
        <p:nvPicPr>
          <p:cNvPr id="11" name="Picture 10">
            <a:extLst>
              <a:ext uri="{FF2B5EF4-FFF2-40B4-BE49-F238E27FC236}">
                <a16:creationId xmlns:a16="http://schemas.microsoft.com/office/drawing/2014/main" id="{5296CFA4-B82B-FD47-851F-968D194C8BDB}"/>
              </a:ext>
            </a:extLst>
          </p:cNvPr>
          <p:cNvPicPr>
            <a:picLocks noChangeAspect="1"/>
          </p:cNvPicPr>
          <p:nvPr/>
        </p:nvPicPr>
        <p:blipFill>
          <a:blip r:embed="rId5"/>
          <a:stretch>
            <a:fillRect/>
          </a:stretch>
        </p:blipFill>
        <p:spPr>
          <a:xfrm>
            <a:off x="5182410" y="1555023"/>
            <a:ext cx="3391880" cy="5220000"/>
          </a:xfrm>
          <a:prstGeom prst="rect">
            <a:avLst/>
          </a:prstGeom>
        </p:spPr>
      </p:pic>
      <p:pic>
        <p:nvPicPr>
          <p:cNvPr id="13" name="Picture 12">
            <a:extLst>
              <a:ext uri="{FF2B5EF4-FFF2-40B4-BE49-F238E27FC236}">
                <a16:creationId xmlns:a16="http://schemas.microsoft.com/office/drawing/2014/main" id="{B89D4348-E62C-4B0A-7028-300F62B61664}"/>
              </a:ext>
            </a:extLst>
          </p:cNvPr>
          <p:cNvPicPr>
            <a:picLocks noChangeAspect="1"/>
          </p:cNvPicPr>
          <p:nvPr/>
        </p:nvPicPr>
        <p:blipFill>
          <a:blip r:embed="rId6"/>
          <a:stretch>
            <a:fillRect/>
          </a:stretch>
        </p:blipFill>
        <p:spPr>
          <a:xfrm>
            <a:off x="8628616" y="1571094"/>
            <a:ext cx="3308082" cy="5187542"/>
          </a:xfrm>
          <a:prstGeom prst="rect">
            <a:avLst/>
          </a:prstGeom>
        </p:spPr>
      </p:pic>
    </p:spTree>
    <p:extLst>
      <p:ext uri="{BB962C8B-B14F-4D97-AF65-F5344CB8AC3E}">
        <p14:creationId xmlns:p14="http://schemas.microsoft.com/office/powerpoint/2010/main" val="199167979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fontScale="90000"/>
          </a:bodyPr>
          <a:lstStyle/>
          <a:p>
            <a:r>
              <a:rPr lang="en-GB" sz="9000" dirty="0">
                <a:latin typeface="Sassoon Sans Std Medium" panose="020B0703020103030203" pitchFamily="34" charset="0"/>
              </a:rPr>
              <a:t>G – John Patrick Green</a:t>
            </a:r>
          </a:p>
        </p:txBody>
      </p:sp>
      <p:sp>
        <p:nvSpPr>
          <p:cNvPr id="11" name="Title 1">
            <a:extLst>
              <a:ext uri="{FF2B5EF4-FFF2-40B4-BE49-F238E27FC236}">
                <a16:creationId xmlns:a16="http://schemas.microsoft.com/office/drawing/2014/main" id="{56A38699-A55D-280C-17D1-BFB8F894318E}"/>
              </a:ext>
            </a:extLst>
          </p:cNvPr>
          <p:cNvSpPr txBox="1">
            <a:spLocks/>
          </p:cNvSpPr>
          <p:nvPr/>
        </p:nvSpPr>
        <p:spPr>
          <a:xfrm>
            <a:off x="198064" y="1261672"/>
            <a:ext cx="11413067" cy="169068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6600" dirty="0">
                <a:latin typeface="Sassoon Sans Std Medium" panose="020B0703020103030203" pitchFamily="34" charset="0"/>
              </a:rPr>
              <a:t>Similar Authors</a:t>
            </a:r>
          </a:p>
        </p:txBody>
      </p:sp>
      <p:sp>
        <p:nvSpPr>
          <p:cNvPr id="12" name="Title 1">
            <a:extLst>
              <a:ext uri="{FF2B5EF4-FFF2-40B4-BE49-F238E27FC236}">
                <a16:creationId xmlns:a16="http://schemas.microsoft.com/office/drawing/2014/main" id="{CA5D5A7E-551D-A9B3-C730-5AE82902E295}"/>
              </a:ext>
            </a:extLst>
          </p:cNvPr>
          <p:cNvSpPr txBox="1">
            <a:spLocks/>
          </p:cNvSpPr>
          <p:nvPr/>
        </p:nvSpPr>
        <p:spPr>
          <a:xfrm>
            <a:off x="268019"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a:latin typeface="Sassoon Sans Std Medium" panose="020B0703020103030203" pitchFamily="34" charset="0"/>
              </a:rPr>
              <a:t>Phil </a:t>
            </a:r>
          </a:p>
          <a:p>
            <a:pPr algn="ctr"/>
            <a:r>
              <a:rPr lang="en-GB" sz="5000" dirty="0">
                <a:latin typeface="Sassoon Sans Std Medium" panose="020B0703020103030203" pitchFamily="34" charset="0"/>
              </a:rPr>
              <a:t>Corbett</a:t>
            </a:r>
          </a:p>
        </p:txBody>
      </p:sp>
      <p:sp>
        <p:nvSpPr>
          <p:cNvPr id="14" name="Title 1">
            <a:extLst>
              <a:ext uri="{FF2B5EF4-FFF2-40B4-BE49-F238E27FC236}">
                <a16:creationId xmlns:a16="http://schemas.microsoft.com/office/drawing/2014/main" id="{462AE291-D192-A33F-4A47-1ADB0757AD06}"/>
              </a:ext>
            </a:extLst>
          </p:cNvPr>
          <p:cNvSpPr txBox="1">
            <a:spLocks/>
          </p:cNvSpPr>
          <p:nvPr/>
        </p:nvSpPr>
        <p:spPr>
          <a:xfrm>
            <a:off x="3981206"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a:latin typeface="Sassoon Sans Std Medium" panose="020B0703020103030203" pitchFamily="34" charset="0"/>
              </a:rPr>
              <a:t>Aaron </a:t>
            </a:r>
          </a:p>
          <a:p>
            <a:pPr algn="ctr"/>
            <a:r>
              <a:rPr lang="en-GB" sz="5000" dirty="0" err="1">
                <a:latin typeface="Sassoon Sans Std Medium" panose="020B0703020103030203" pitchFamily="34" charset="0"/>
              </a:rPr>
              <a:t>Blabey</a:t>
            </a:r>
            <a:endParaRPr lang="en-GB" sz="5000" dirty="0">
              <a:latin typeface="Sassoon Sans Std Medium" panose="020B0703020103030203" pitchFamily="34" charset="0"/>
            </a:endParaRPr>
          </a:p>
        </p:txBody>
      </p:sp>
      <p:sp>
        <p:nvSpPr>
          <p:cNvPr id="15" name="Title 1">
            <a:extLst>
              <a:ext uri="{FF2B5EF4-FFF2-40B4-BE49-F238E27FC236}">
                <a16:creationId xmlns:a16="http://schemas.microsoft.com/office/drawing/2014/main" id="{F387E76D-EFF2-1CDE-3C90-D85B78CA625F}"/>
              </a:ext>
            </a:extLst>
          </p:cNvPr>
          <p:cNvSpPr txBox="1">
            <a:spLocks/>
          </p:cNvSpPr>
          <p:nvPr/>
        </p:nvSpPr>
        <p:spPr>
          <a:xfrm>
            <a:off x="8193442"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err="1">
                <a:latin typeface="Sassoon Sans Std Medium" panose="020B0703020103030203" pitchFamily="34" charset="0"/>
              </a:rPr>
              <a:t>Dav</a:t>
            </a:r>
            <a:r>
              <a:rPr lang="en-GB" sz="5000" dirty="0">
                <a:latin typeface="Sassoon Sans Std Medium" panose="020B0703020103030203" pitchFamily="34" charset="0"/>
              </a:rPr>
              <a:t> </a:t>
            </a:r>
          </a:p>
          <a:p>
            <a:pPr algn="ctr"/>
            <a:r>
              <a:rPr lang="en-GB" sz="5000" dirty="0" err="1">
                <a:latin typeface="Sassoon Sans Std Medium" panose="020B0703020103030203" pitchFamily="34" charset="0"/>
              </a:rPr>
              <a:t>Pilkey</a:t>
            </a:r>
            <a:endParaRPr lang="en-GB" sz="5000" dirty="0">
              <a:latin typeface="Sassoon Sans Std Medium" panose="020B0703020103030203" pitchFamily="34" charset="0"/>
            </a:endParaRPr>
          </a:p>
        </p:txBody>
      </p:sp>
      <p:sp>
        <p:nvSpPr>
          <p:cNvPr id="16" name="Left Arrow 9">
            <a:hlinkClick r:id="rId2" action="ppaction://hlinksldjump"/>
            <a:extLst>
              <a:ext uri="{FF2B5EF4-FFF2-40B4-BE49-F238E27FC236}">
                <a16:creationId xmlns:a16="http://schemas.microsoft.com/office/drawing/2014/main" id="{AAD123A0-5474-ED72-7FBE-C31A9FE85014}"/>
              </a:ext>
            </a:extLst>
          </p:cNvPr>
          <p:cNvSpPr/>
          <p:nvPr/>
        </p:nvSpPr>
        <p:spPr>
          <a:xfrm>
            <a:off x="255302" y="6089464"/>
            <a:ext cx="978408" cy="4846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180" name="Picture 12" descr="The Bad Guys: Two books in one for twice the laughs: Episodes 1 (The Bad Guys) &amp; 2 (Mission Unpluckable)">
            <a:extLst>
              <a:ext uri="{FF2B5EF4-FFF2-40B4-BE49-F238E27FC236}">
                <a16:creationId xmlns:a16="http://schemas.microsoft.com/office/drawing/2014/main" id="{0D741573-73D0-A266-6616-7CA189B8170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28322" y="4426777"/>
            <a:ext cx="1352550" cy="2076450"/>
          </a:xfrm>
          <a:prstGeom prst="rect">
            <a:avLst/>
          </a:prstGeom>
          <a:noFill/>
          <a:extLst>
            <a:ext uri="{909E8E84-426E-40DD-AFC4-6F175D3DCCD1}">
              <a14:hiddenFill xmlns:a14="http://schemas.microsoft.com/office/drawing/2010/main">
                <a:solidFill>
                  <a:srgbClr val="FFFFFF"/>
                </a:solidFill>
              </a14:hiddenFill>
            </a:ext>
          </a:extLst>
        </p:spPr>
      </p:pic>
      <p:pic>
        <p:nvPicPr>
          <p:cNvPr id="7182" name="Picture 14">
            <a:extLst>
              <a:ext uri="{FF2B5EF4-FFF2-40B4-BE49-F238E27FC236}">
                <a16:creationId xmlns:a16="http://schemas.microsoft.com/office/drawing/2014/main" id="{F8D5D749-7A84-1E42-5110-550110CA88D3}"/>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7500" r="17362"/>
          <a:stretch/>
        </p:blipFill>
        <p:spPr bwMode="auto">
          <a:xfrm>
            <a:off x="1515134" y="4426777"/>
            <a:ext cx="1352551" cy="2076450"/>
          </a:xfrm>
          <a:prstGeom prst="rect">
            <a:avLst/>
          </a:prstGeom>
          <a:noFill/>
          <a:extLst>
            <a:ext uri="{909E8E84-426E-40DD-AFC4-6F175D3DCCD1}">
              <a14:hiddenFill xmlns:a14="http://schemas.microsoft.com/office/drawing/2010/main">
                <a:solidFill>
                  <a:srgbClr val="FFFFFF"/>
                </a:solidFill>
              </a14:hiddenFill>
            </a:ext>
          </a:extLst>
        </p:spPr>
      </p:pic>
      <p:pic>
        <p:nvPicPr>
          <p:cNvPr id="7184" name="Picture 16" descr="The Adventures of Dog Man 1: Dog Man">
            <a:extLst>
              <a:ext uri="{FF2B5EF4-FFF2-40B4-BE49-F238E27FC236}">
                <a16:creationId xmlns:a16="http://schemas.microsoft.com/office/drawing/2014/main" id="{F4706884-9C46-6823-7D8F-484910EEAA4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440558" y="4426777"/>
            <a:ext cx="1352550" cy="20764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8593041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H – Sophy Henn</a:t>
            </a:r>
          </a:p>
        </p:txBody>
      </p:sp>
      <p:sp>
        <p:nvSpPr>
          <p:cNvPr id="11" name="TextBox 10">
            <a:extLst>
              <a:ext uri="{FF2B5EF4-FFF2-40B4-BE49-F238E27FC236}">
                <a16:creationId xmlns:a16="http://schemas.microsoft.com/office/drawing/2014/main" id="{6872176F-D024-2E97-B101-AEC5F886F099}"/>
              </a:ext>
            </a:extLst>
          </p:cNvPr>
          <p:cNvSpPr txBox="1"/>
          <p:nvPr/>
        </p:nvSpPr>
        <p:spPr>
          <a:xfrm>
            <a:off x="3603171" y="4331961"/>
            <a:ext cx="8588829" cy="1477328"/>
          </a:xfrm>
          <a:prstGeom prst="rect">
            <a:avLst/>
          </a:prstGeom>
          <a:noFill/>
        </p:spPr>
        <p:txBody>
          <a:bodyPr wrap="square">
            <a:spAutoFit/>
          </a:bodyPr>
          <a:lstStyle/>
          <a:p>
            <a:r>
              <a:rPr lang="en-GB" b="0" i="0" dirty="0">
                <a:solidFill>
                  <a:srgbClr val="374151"/>
                </a:solidFill>
                <a:effectLst/>
                <a:latin typeface="Söhne"/>
              </a:rPr>
              <a:t>Sophy Henn weaves heart-warming and enchanting stories for young readers. Her books are beautifully brought to life through her captivating illustrations and relatable characters. Henn's narratives embrace themes of friendship, self-discovery, and the power of imagination. Through her creative storytelling, she encourages young minds to embrace their uniqueness and explore the wonders of the world.</a:t>
            </a:r>
            <a:endParaRPr lang="en-GB" dirty="0"/>
          </a:p>
        </p:txBody>
      </p:sp>
      <p:pic>
        <p:nvPicPr>
          <p:cNvPr id="34818" name="Picture 2" descr="Sophy Henn | Official Publisher Page | Simon &amp; Schuster UK">
            <a:extLst>
              <a:ext uri="{FF2B5EF4-FFF2-40B4-BE49-F238E27FC236}">
                <a16:creationId xmlns:a16="http://schemas.microsoft.com/office/drawing/2014/main" id="{6B01E0E6-3526-730A-7E95-BE0288325FD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984829"/>
            <a:ext cx="3334360" cy="4457700"/>
          </a:xfrm>
          <a:prstGeom prst="rect">
            <a:avLst/>
          </a:prstGeom>
          <a:noFill/>
          <a:extLst>
            <a:ext uri="{909E8E84-426E-40DD-AFC4-6F175D3DCCD1}">
              <a14:hiddenFill xmlns:a14="http://schemas.microsoft.com/office/drawing/2010/main">
                <a:solidFill>
                  <a:srgbClr val="FFFFFF"/>
                </a:solidFill>
              </a14:hiddenFill>
            </a:ext>
          </a:extLst>
        </p:spPr>
      </p:pic>
      <p:pic>
        <p:nvPicPr>
          <p:cNvPr id="34820" name="Picture 4" descr="Pizazz: The super awesome new superhero series! Kindle Edition">
            <a:extLst>
              <a:ext uri="{FF2B5EF4-FFF2-40B4-BE49-F238E27FC236}">
                <a16:creationId xmlns:a16="http://schemas.microsoft.com/office/drawing/2014/main" id="{A4519890-99EC-F5CE-0EFD-969707B2A6B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5487" b="4711"/>
          <a:stretch/>
        </p:blipFill>
        <p:spPr bwMode="auto">
          <a:xfrm>
            <a:off x="3789872" y="2053087"/>
            <a:ext cx="1524000" cy="2052918"/>
          </a:xfrm>
          <a:prstGeom prst="rect">
            <a:avLst/>
          </a:prstGeom>
          <a:noFill/>
          <a:extLst>
            <a:ext uri="{909E8E84-426E-40DD-AFC4-6F175D3DCCD1}">
              <a14:hiddenFill xmlns:a14="http://schemas.microsoft.com/office/drawing/2010/main">
                <a:solidFill>
                  <a:srgbClr val="FFFFFF"/>
                </a:solidFill>
              </a14:hiddenFill>
            </a:ext>
          </a:extLst>
        </p:spPr>
      </p:pic>
      <p:pic>
        <p:nvPicPr>
          <p:cNvPr id="34822" name="Picture 6" descr="Older Not Wiser: A wickedly funny illustrated children’s book for ages six and up (Bad Nana, Book 1) Kindle Edition">
            <a:extLst>
              <a:ext uri="{FF2B5EF4-FFF2-40B4-BE49-F238E27FC236}">
                <a16:creationId xmlns:a16="http://schemas.microsoft.com/office/drawing/2014/main" id="{9B6DCE8F-5D10-184D-427A-3728DD3FC3E9}"/>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5253" b="4944"/>
          <a:stretch/>
        </p:blipFill>
        <p:spPr bwMode="auto">
          <a:xfrm>
            <a:off x="5769384" y="2097844"/>
            <a:ext cx="1524000" cy="2052918"/>
          </a:xfrm>
          <a:prstGeom prst="rect">
            <a:avLst/>
          </a:prstGeom>
          <a:noFill/>
          <a:extLst>
            <a:ext uri="{909E8E84-426E-40DD-AFC4-6F175D3DCCD1}">
              <a14:hiddenFill xmlns:a14="http://schemas.microsoft.com/office/drawing/2010/main">
                <a:solidFill>
                  <a:srgbClr val="FFFFFF"/>
                </a:solidFill>
              </a14:hiddenFill>
            </a:ext>
          </a:extLst>
        </p:spPr>
      </p:pic>
      <p:pic>
        <p:nvPicPr>
          <p:cNvPr id="34824" name="Picture 8">
            <a:extLst>
              <a:ext uri="{FF2B5EF4-FFF2-40B4-BE49-F238E27FC236}">
                <a16:creationId xmlns:a16="http://schemas.microsoft.com/office/drawing/2014/main" id="{11B0B277-545E-9079-E28D-6AF3F2DFDD08}"/>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12333" r="12333"/>
          <a:stretch/>
        </p:blipFill>
        <p:spPr bwMode="auto">
          <a:xfrm>
            <a:off x="7748897" y="2097844"/>
            <a:ext cx="1546532" cy="2052918"/>
          </a:xfrm>
          <a:prstGeom prst="rect">
            <a:avLst/>
          </a:prstGeom>
          <a:noFill/>
          <a:extLst>
            <a:ext uri="{909E8E84-426E-40DD-AFC4-6F175D3DCCD1}">
              <a14:hiddenFill xmlns:a14="http://schemas.microsoft.com/office/drawing/2010/main">
                <a:solidFill>
                  <a:srgbClr val="FFFFFF"/>
                </a:solidFill>
              </a14:hiddenFill>
            </a:ext>
          </a:extLst>
        </p:spPr>
      </p:pic>
      <p:pic>
        <p:nvPicPr>
          <p:cNvPr id="34826" name="Picture 10">
            <a:extLst>
              <a:ext uri="{FF2B5EF4-FFF2-40B4-BE49-F238E27FC236}">
                <a16:creationId xmlns:a16="http://schemas.microsoft.com/office/drawing/2014/main" id="{94954B94-7579-ECC2-CF25-A1ADBFC2F4A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750942" y="2097844"/>
            <a:ext cx="2052918" cy="20529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2466662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H – Sophy Henn</a:t>
            </a:r>
          </a:p>
        </p:txBody>
      </p:sp>
      <p:sp>
        <p:nvSpPr>
          <p:cNvPr id="4" name="Rectangle 3"/>
          <p:cNvSpPr/>
          <p:nvPr/>
        </p:nvSpPr>
        <p:spPr>
          <a:xfrm>
            <a:off x="1451882" y="1571094"/>
            <a:ext cx="7692118" cy="3139321"/>
          </a:xfrm>
          <a:prstGeom prst="rect">
            <a:avLst/>
          </a:prstGeom>
        </p:spPr>
        <p:txBody>
          <a:bodyPr wrap="square">
            <a:spAutoFit/>
          </a:bodyPr>
          <a:lstStyle/>
          <a:p>
            <a:r>
              <a:rPr lang="en-GB" dirty="0"/>
              <a:t>Hello! </a:t>
            </a:r>
          </a:p>
          <a:p>
            <a:r>
              <a:rPr lang="en-GB" dirty="0"/>
              <a:t>My name is Jeanie and I am 7 ¾. I like badges, biscuits and cats that play pianos. But not always in that order. I have three very best friends. They are called </a:t>
            </a:r>
            <a:r>
              <a:rPr lang="en-GB" dirty="0" err="1"/>
              <a:t>Sukey</a:t>
            </a:r>
            <a:r>
              <a:rPr lang="en-GB" dirty="0"/>
              <a:t>, Marcy </a:t>
            </a:r>
            <a:r>
              <a:rPr lang="en-GB" dirty="0" err="1"/>
              <a:t>andWilf</a:t>
            </a:r>
            <a:r>
              <a:rPr lang="en-GB" dirty="0"/>
              <a:t>. I like them ALL totally equally so don’t even ask me who my best friend is (sometimes it’s Marcy but not all the time).</a:t>
            </a:r>
          </a:p>
          <a:p>
            <a:r>
              <a:rPr lang="en-GB" dirty="0"/>
              <a:t>I like ALMOST everyone except Georgina </a:t>
            </a:r>
            <a:r>
              <a:rPr lang="en-GB" dirty="0" err="1"/>
              <a:t>Farquar-Haha</a:t>
            </a:r>
            <a:r>
              <a:rPr lang="en-GB" dirty="0"/>
              <a:t> and I don’t even really not want to like her, but she has made it impossible to.</a:t>
            </a:r>
          </a:p>
          <a:p>
            <a:r>
              <a:rPr lang="en-GB" dirty="0"/>
              <a:t>I live here with my mum and dad and a whiney  noise called Jack. Jack is SUPER annoying. His face is annoying, he smells annoying,  his voice is very annoying and everything he says and does is annoying. I don’t really know what the point of him is. Except to annoy me. Which he is EXTREMELY good at.</a:t>
            </a:r>
          </a:p>
        </p:txBody>
      </p:sp>
      <p:sp>
        <p:nvSpPr>
          <p:cNvPr id="12" name="Left Arrow 11">
            <a:hlinkClick r:id="rId2" action="ppaction://hlinksldjump"/>
          </p:cNvPr>
          <p:cNvSpPr/>
          <p:nvPr/>
        </p:nvSpPr>
        <p:spPr>
          <a:xfrm>
            <a:off x="255302" y="6089464"/>
            <a:ext cx="978408" cy="4846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C1B03988-C314-AF2A-3393-B08D033E7198}"/>
              </a:ext>
            </a:extLst>
          </p:cNvPr>
          <p:cNvSpPr txBox="1"/>
          <p:nvPr/>
        </p:nvSpPr>
        <p:spPr>
          <a:xfrm>
            <a:off x="3607" y="3647542"/>
            <a:ext cx="1481797" cy="584775"/>
          </a:xfrm>
          <a:prstGeom prst="rect">
            <a:avLst/>
          </a:prstGeom>
          <a:noFill/>
        </p:spPr>
        <p:txBody>
          <a:bodyPr wrap="square" rtlCol="0">
            <a:spAutoFit/>
          </a:bodyPr>
          <a:lstStyle/>
          <a:p>
            <a:r>
              <a:rPr lang="en-GB" sz="3200" dirty="0">
                <a:latin typeface="Sassoon Sans Slope Std Medium" panose="020B07030201030A0203" pitchFamily="34" charset="0"/>
              </a:rPr>
              <a:t>Extract</a:t>
            </a:r>
          </a:p>
        </p:txBody>
      </p:sp>
      <p:pic>
        <p:nvPicPr>
          <p:cNvPr id="9" name="Picture 6" descr="Older Not Wiser: A wickedly funny illustrated children’s book for ages six and up (Bad Nana, Book 1) Kindle Edition">
            <a:extLst>
              <a:ext uri="{FF2B5EF4-FFF2-40B4-BE49-F238E27FC236}">
                <a16:creationId xmlns:a16="http://schemas.microsoft.com/office/drawing/2014/main" id="{96DD7D47-9197-A0C6-2E34-7657D2A737D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5253" b="4944"/>
          <a:stretch/>
        </p:blipFill>
        <p:spPr bwMode="auto">
          <a:xfrm>
            <a:off x="0" y="1494918"/>
            <a:ext cx="1524000" cy="20529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3206210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H – Sophy Henn</a:t>
            </a:r>
          </a:p>
        </p:txBody>
      </p:sp>
      <p:sp>
        <p:nvSpPr>
          <p:cNvPr id="11" name="Title 1">
            <a:extLst>
              <a:ext uri="{FF2B5EF4-FFF2-40B4-BE49-F238E27FC236}">
                <a16:creationId xmlns:a16="http://schemas.microsoft.com/office/drawing/2014/main" id="{56A38699-A55D-280C-17D1-BFB8F894318E}"/>
              </a:ext>
            </a:extLst>
          </p:cNvPr>
          <p:cNvSpPr txBox="1">
            <a:spLocks/>
          </p:cNvSpPr>
          <p:nvPr/>
        </p:nvSpPr>
        <p:spPr>
          <a:xfrm>
            <a:off x="198064" y="1261672"/>
            <a:ext cx="11413067" cy="169068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6600" dirty="0">
                <a:latin typeface="Sassoon Sans Std Medium" panose="020B0703020103030203" pitchFamily="34" charset="0"/>
              </a:rPr>
              <a:t>Similar Authors</a:t>
            </a:r>
          </a:p>
        </p:txBody>
      </p:sp>
      <p:sp>
        <p:nvSpPr>
          <p:cNvPr id="12" name="Title 1">
            <a:extLst>
              <a:ext uri="{FF2B5EF4-FFF2-40B4-BE49-F238E27FC236}">
                <a16:creationId xmlns:a16="http://schemas.microsoft.com/office/drawing/2014/main" id="{CA5D5A7E-551D-A9B3-C730-5AE82902E295}"/>
              </a:ext>
            </a:extLst>
          </p:cNvPr>
          <p:cNvSpPr txBox="1">
            <a:spLocks/>
          </p:cNvSpPr>
          <p:nvPr/>
        </p:nvSpPr>
        <p:spPr>
          <a:xfrm>
            <a:off x="268019"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a:latin typeface="Sassoon Sans Std Medium" panose="020B0703020103030203" pitchFamily="34" charset="0"/>
              </a:rPr>
              <a:t>Pippa </a:t>
            </a:r>
          </a:p>
          <a:p>
            <a:pPr algn="ctr"/>
            <a:r>
              <a:rPr lang="en-GB" sz="5000" dirty="0" err="1">
                <a:latin typeface="Sassoon Sans Std Medium" panose="020B0703020103030203" pitchFamily="34" charset="0"/>
              </a:rPr>
              <a:t>Curnick</a:t>
            </a:r>
            <a:endParaRPr lang="en-GB" sz="5000" dirty="0">
              <a:latin typeface="Sassoon Sans Std Medium" panose="020B0703020103030203" pitchFamily="34" charset="0"/>
            </a:endParaRPr>
          </a:p>
        </p:txBody>
      </p:sp>
      <p:sp>
        <p:nvSpPr>
          <p:cNvPr id="15" name="Title 1">
            <a:extLst>
              <a:ext uri="{FF2B5EF4-FFF2-40B4-BE49-F238E27FC236}">
                <a16:creationId xmlns:a16="http://schemas.microsoft.com/office/drawing/2014/main" id="{F387E76D-EFF2-1CDE-3C90-D85B78CA625F}"/>
              </a:ext>
            </a:extLst>
          </p:cNvPr>
          <p:cNvSpPr txBox="1">
            <a:spLocks/>
          </p:cNvSpPr>
          <p:nvPr/>
        </p:nvSpPr>
        <p:spPr>
          <a:xfrm>
            <a:off x="8193442"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a:latin typeface="Sassoon Sans Std Medium" panose="020B0703020103030203" pitchFamily="34" charset="0"/>
              </a:rPr>
              <a:t>Paula Harrison</a:t>
            </a:r>
          </a:p>
        </p:txBody>
      </p:sp>
      <p:sp>
        <p:nvSpPr>
          <p:cNvPr id="13" name="Title 1">
            <a:extLst>
              <a:ext uri="{FF2B5EF4-FFF2-40B4-BE49-F238E27FC236}">
                <a16:creationId xmlns:a16="http://schemas.microsoft.com/office/drawing/2014/main" id="{FCDB851A-BF93-655A-515C-44197DE08AB8}"/>
              </a:ext>
            </a:extLst>
          </p:cNvPr>
          <p:cNvSpPr txBox="1">
            <a:spLocks/>
          </p:cNvSpPr>
          <p:nvPr/>
        </p:nvSpPr>
        <p:spPr>
          <a:xfrm>
            <a:off x="3981206"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a:latin typeface="Sassoon Sans Std Medium" panose="020B0703020103030203" pitchFamily="34" charset="0"/>
              </a:rPr>
              <a:t>Samantha Baines</a:t>
            </a:r>
          </a:p>
        </p:txBody>
      </p:sp>
      <p:sp>
        <p:nvSpPr>
          <p:cNvPr id="17" name="Left Arrow 9">
            <a:hlinkClick r:id="rId2" action="ppaction://hlinksldjump"/>
            <a:extLst>
              <a:ext uri="{FF2B5EF4-FFF2-40B4-BE49-F238E27FC236}">
                <a16:creationId xmlns:a16="http://schemas.microsoft.com/office/drawing/2014/main" id="{FC334178-8B60-799D-694D-720AC7E174AB}"/>
              </a:ext>
            </a:extLst>
          </p:cNvPr>
          <p:cNvSpPr/>
          <p:nvPr/>
        </p:nvSpPr>
        <p:spPr>
          <a:xfrm>
            <a:off x="255302" y="6089464"/>
            <a:ext cx="978408" cy="4846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224" name="Picture 8" descr="Harriet Vs The Galaxy Paperback">
            <a:extLst>
              <a:ext uri="{FF2B5EF4-FFF2-40B4-BE49-F238E27FC236}">
                <a16:creationId xmlns:a16="http://schemas.microsoft.com/office/drawing/2014/main" id="{D45A661E-1CC0-746F-9AC7-B03B9836133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12197" y="4426777"/>
            <a:ext cx="1384800" cy="2077200"/>
          </a:xfrm>
          <a:prstGeom prst="rect">
            <a:avLst/>
          </a:prstGeom>
          <a:noFill/>
          <a:extLst>
            <a:ext uri="{909E8E84-426E-40DD-AFC4-6F175D3DCCD1}">
              <a14:hiddenFill xmlns:a14="http://schemas.microsoft.com/office/drawing/2010/main">
                <a:solidFill>
                  <a:srgbClr val="FFFFFF"/>
                </a:solidFill>
              </a14:hiddenFill>
            </a:ext>
          </a:extLst>
        </p:spPr>
      </p:pic>
      <p:pic>
        <p:nvPicPr>
          <p:cNvPr id="9226" name="Picture 10" descr="Indigo Wilde and the Creatures at Jellybean Crescent: Book 1">
            <a:extLst>
              <a:ext uri="{FF2B5EF4-FFF2-40B4-BE49-F238E27FC236}">
                <a16:creationId xmlns:a16="http://schemas.microsoft.com/office/drawing/2014/main" id="{0F685C2D-3950-04C8-14C4-FCA5D7B2B24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00847" y="4426777"/>
            <a:ext cx="1381125" cy="2076450"/>
          </a:xfrm>
          <a:prstGeom prst="rect">
            <a:avLst/>
          </a:prstGeom>
          <a:noFill/>
          <a:extLst>
            <a:ext uri="{909E8E84-426E-40DD-AFC4-6F175D3DCCD1}">
              <a14:hiddenFill xmlns:a14="http://schemas.microsoft.com/office/drawing/2010/main">
                <a:solidFill>
                  <a:srgbClr val="FFFFFF"/>
                </a:solidFill>
              </a14:hiddenFill>
            </a:ext>
          </a:extLst>
        </p:spPr>
      </p:pic>
      <p:pic>
        <p:nvPicPr>
          <p:cNvPr id="9228" name="Picture 12">
            <a:extLst>
              <a:ext uri="{FF2B5EF4-FFF2-40B4-BE49-F238E27FC236}">
                <a16:creationId xmlns:a16="http://schemas.microsoft.com/office/drawing/2014/main" id="{F9C35413-267D-CAB8-C8FE-149AD2F9F57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412939" y="4425838"/>
            <a:ext cx="1456573" cy="2077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0310184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I – Iona Rangeley </a:t>
            </a:r>
          </a:p>
        </p:txBody>
      </p:sp>
      <p:sp>
        <p:nvSpPr>
          <p:cNvPr id="10" name="TextBox 9">
            <a:extLst>
              <a:ext uri="{FF2B5EF4-FFF2-40B4-BE49-F238E27FC236}">
                <a16:creationId xmlns:a16="http://schemas.microsoft.com/office/drawing/2014/main" id="{F464E7C8-6046-64E5-6AD5-8C2BA4E09A43}"/>
              </a:ext>
            </a:extLst>
          </p:cNvPr>
          <p:cNvSpPr txBox="1"/>
          <p:nvPr/>
        </p:nvSpPr>
        <p:spPr>
          <a:xfrm>
            <a:off x="3186954" y="4488105"/>
            <a:ext cx="9065008" cy="1477328"/>
          </a:xfrm>
          <a:prstGeom prst="rect">
            <a:avLst/>
          </a:prstGeom>
          <a:noFill/>
        </p:spPr>
        <p:txBody>
          <a:bodyPr wrap="square">
            <a:spAutoFit/>
          </a:bodyPr>
          <a:lstStyle/>
          <a:p>
            <a:r>
              <a:rPr lang="en-GB" dirty="0"/>
              <a:t>Iona’s books will fill young readers with happiness and laughter. Lovable characters and stories that will keep you reading. Her books are made even better thanks to the masterful illustrations of David </a:t>
            </a:r>
            <a:r>
              <a:rPr lang="en-GB" dirty="0" err="1"/>
              <a:t>Tazzyman</a:t>
            </a:r>
            <a:r>
              <a:rPr lang="en-GB" dirty="0"/>
              <a:t>. Once you’ve read one, you’ll want to </a:t>
            </a:r>
            <a:r>
              <a:rPr lang="en-GB" dirty="0" err="1"/>
              <a:t>ppppppp</a:t>
            </a:r>
            <a:r>
              <a:rPr lang="en-GB" dirty="0"/>
              <a:t>... pick up the next (retro joke...)! They are perfect read </a:t>
            </a:r>
            <a:r>
              <a:rPr lang="en-GB" dirty="0" err="1"/>
              <a:t>alouds</a:t>
            </a:r>
            <a:r>
              <a:rPr lang="en-GB" dirty="0"/>
              <a:t> so that you can share the adventure and the giggles with family or friends.</a:t>
            </a:r>
          </a:p>
        </p:txBody>
      </p:sp>
      <p:pic>
        <p:nvPicPr>
          <p:cNvPr id="35846" name="Picture 6" descr="The Case of the Polar Poachers: The 2023 new illustrated children’s book from the brilliant series Einstein the Penguin –...">
            <a:extLst>
              <a:ext uri="{FF2B5EF4-FFF2-40B4-BE49-F238E27FC236}">
                <a16:creationId xmlns:a16="http://schemas.microsoft.com/office/drawing/2014/main" id="{AD834556-EA76-0404-900F-054DFB9CBAA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39337" y="1938194"/>
            <a:ext cx="1476375" cy="2076450"/>
          </a:xfrm>
          <a:prstGeom prst="rect">
            <a:avLst/>
          </a:prstGeom>
          <a:noFill/>
          <a:extLst>
            <a:ext uri="{909E8E84-426E-40DD-AFC4-6F175D3DCCD1}">
              <a14:hiddenFill xmlns:a14="http://schemas.microsoft.com/office/drawing/2010/main">
                <a:solidFill>
                  <a:srgbClr val="FFFFFF"/>
                </a:solidFill>
              </a14:hiddenFill>
            </a:ext>
          </a:extLst>
        </p:spPr>
      </p:pic>
      <p:pic>
        <p:nvPicPr>
          <p:cNvPr id="35848" name="Picture 8" descr="Iona Rangeley">
            <a:extLst>
              <a:ext uri="{FF2B5EF4-FFF2-40B4-BE49-F238E27FC236}">
                <a16:creationId xmlns:a16="http://schemas.microsoft.com/office/drawing/2014/main" id="{D2B75485-35EE-46F3-6841-F047DD9E72C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6124" r="8720"/>
          <a:stretch/>
        </p:blipFill>
        <p:spPr bwMode="auto">
          <a:xfrm>
            <a:off x="0" y="1907765"/>
            <a:ext cx="3001992" cy="4607352"/>
          </a:xfrm>
          <a:prstGeom prst="rect">
            <a:avLst/>
          </a:prstGeom>
          <a:noFill/>
          <a:extLst>
            <a:ext uri="{909E8E84-426E-40DD-AFC4-6F175D3DCCD1}">
              <a14:hiddenFill xmlns:a14="http://schemas.microsoft.com/office/drawing/2010/main">
                <a:solidFill>
                  <a:srgbClr val="FFFFFF"/>
                </a:solidFill>
              </a14:hiddenFill>
            </a:ext>
          </a:extLst>
        </p:spPr>
      </p:pic>
      <p:pic>
        <p:nvPicPr>
          <p:cNvPr id="35850" name="Picture 10" descr="Einstein the Penguin: A funny action adventure story for kids – “a delight” SUNDAY TIMES">
            <a:extLst>
              <a:ext uri="{FF2B5EF4-FFF2-40B4-BE49-F238E27FC236}">
                <a16:creationId xmlns:a16="http://schemas.microsoft.com/office/drawing/2014/main" id="{214070DB-9134-4A5F-8CE6-7CDD108CE80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56616" y="1938194"/>
            <a:ext cx="1390650" cy="2076450"/>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The Case of the Fishy Detective: The brilliant new illustrated children’s book from the heart-warming and funny series Einstein the Penguin – ‘a delight’ SUNDAY TIMES (Einstein the Penguin, Book 2)">
            <a:extLst>
              <a:ext uri="{FF2B5EF4-FFF2-40B4-BE49-F238E27FC236}">
                <a16:creationId xmlns:a16="http://schemas.microsoft.com/office/drawing/2014/main" id="{BB0193D0-9B37-A858-FB56-0BD586E8ECB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96000" y="1938194"/>
            <a:ext cx="1446594" cy="20764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2229113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I – Iona Rangeley </a:t>
            </a:r>
          </a:p>
        </p:txBody>
      </p:sp>
      <p:sp>
        <p:nvSpPr>
          <p:cNvPr id="13" name="Left Arrow 12">
            <a:hlinkClick r:id="rId2" action="ppaction://hlinksldjump"/>
          </p:cNvPr>
          <p:cNvSpPr/>
          <p:nvPr/>
        </p:nvSpPr>
        <p:spPr>
          <a:xfrm>
            <a:off x="255302" y="6089464"/>
            <a:ext cx="978408" cy="4846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3D3AFA16-495E-F23C-C507-573CFE9BEC33}"/>
              </a:ext>
            </a:extLst>
          </p:cNvPr>
          <p:cNvSpPr txBox="1"/>
          <p:nvPr/>
        </p:nvSpPr>
        <p:spPr>
          <a:xfrm>
            <a:off x="186850" y="3827424"/>
            <a:ext cx="1481797" cy="584775"/>
          </a:xfrm>
          <a:prstGeom prst="rect">
            <a:avLst/>
          </a:prstGeom>
          <a:noFill/>
        </p:spPr>
        <p:txBody>
          <a:bodyPr wrap="square" rtlCol="0">
            <a:spAutoFit/>
          </a:bodyPr>
          <a:lstStyle/>
          <a:p>
            <a:r>
              <a:rPr lang="en-GB" sz="3200" dirty="0">
                <a:latin typeface="Sassoon Sans Slope Std Medium" panose="020B07030201030A0203" pitchFamily="34" charset="0"/>
              </a:rPr>
              <a:t>Extract</a:t>
            </a:r>
          </a:p>
        </p:txBody>
      </p:sp>
      <p:sp>
        <p:nvSpPr>
          <p:cNvPr id="10" name="TextBox 9">
            <a:extLst>
              <a:ext uri="{FF2B5EF4-FFF2-40B4-BE49-F238E27FC236}">
                <a16:creationId xmlns:a16="http://schemas.microsoft.com/office/drawing/2014/main" id="{E3DEF917-7530-518A-94F1-3B35081988F3}"/>
              </a:ext>
            </a:extLst>
          </p:cNvPr>
          <p:cNvSpPr txBox="1"/>
          <p:nvPr/>
        </p:nvSpPr>
        <p:spPr>
          <a:xfrm>
            <a:off x="1914764" y="1571094"/>
            <a:ext cx="10144538" cy="4801314"/>
          </a:xfrm>
          <a:prstGeom prst="rect">
            <a:avLst/>
          </a:prstGeom>
          <a:noFill/>
        </p:spPr>
        <p:txBody>
          <a:bodyPr wrap="square">
            <a:spAutoFit/>
          </a:bodyPr>
          <a:lstStyle/>
          <a:p>
            <a:r>
              <a:rPr lang="en-GB" dirty="0"/>
              <a:t>It was a very long time ago now, as long ago as last Christmas, that the Stewarts first met Einstein.</a:t>
            </a:r>
          </a:p>
          <a:p>
            <a:r>
              <a:rPr lang="en-GB" dirty="0"/>
              <a:t>It was a cold sort of Christmas. The sort where days end early and forget to start on time, and the</a:t>
            </a:r>
          </a:p>
          <a:p>
            <a:r>
              <a:rPr lang="en-GB" dirty="0"/>
              <a:t>fairy lights out in the street don’t quite make up for the darkness.</a:t>
            </a:r>
          </a:p>
          <a:p>
            <a:r>
              <a:rPr lang="en-GB" dirty="0"/>
              <a:t>‘What can we do with the children?’ said Mrs Stewart to her husband one Saturday towards the</a:t>
            </a:r>
          </a:p>
          <a:p>
            <a:r>
              <a:rPr lang="en-GB" dirty="0"/>
              <a:t>beginning of December. The early afternoon was bitterly chilly, and no one had found the heart to</a:t>
            </a:r>
          </a:p>
          <a:p>
            <a:r>
              <a:rPr lang="en-GB" dirty="0"/>
              <a:t>venture out into it yet. ‘We don’t want them to get too bored. Imogen might paint the cat again.’</a:t>
            </a:r>
          </a:p>
          <a:p>
            <a:r>
              <a:rPr lang="en-GB" dirty="0"/>
              <a:t>Mr Stewart sighed into his tea and turned a page of his newspaper. ‘She’s grown out of that sort of thing,</a:t>
            </a:r>
          </a:p>
          <a:p>
            <a:r>
              <a:rPr lang="en-GB" dirty="0"/>
              <a:t>hasn’t she?’ ‘I don’t know,’ said Mrs Stewart. ‘Maybe.’ The children, at that precise moment in time, were</a:t>
            </a:r>
          </a:p>
          <a:p>
            <a:r>
              <a:rPr lang="en-GB" dirty="0"/>
              <a:t>keeping themselves busy in the sitting room. Arthur, who was six, was drawing pictures in a notebook while</a:t>
            </a:r>
          </a:p>
          <a:p>
            <a:r>
              <a:rPr lang="en-GB" dirty="0"/>
              <a:t>Imogen, his big sister, was sitting cross-legged in the corner, fiddling with the dials on a radio. Occasionally</a:t>
            </a:r>
          </a:p>
          <a:p>
            <a:r>
              <a:rPr lang="en-GB" dirty="0"/>
              <a:t>it would make a crackling sound and then stop again, and she would triumphantly declare to her brother</a:t>
            </a:r>
          </a:p>
          <a:p>
            <a:r>
              <a:rPr lang="en-GB" dirty="0"/>
              <a:t>that she had ‘fixed it’. ‘Maybe we should take them to the zoo!’ said Mrs Stewart suddenly.</a:t>
            </a:r>
          </a:p>
          <a:p>
            <a:r>
              <a:rPr lang="en-GB" dirty="0"/>
              <a:t>‘The zoo?’ Mr Stewart repeated. ‘Yes!’ said Mrs Stewart, who had spotted an advertisement on the back of her husband’s newspaper. ‘Arthur might like to draw the animals!’ Mr Stewart frowned into the article he was reading. He rather liked the idea of going to the zoo. It was exciting: maybe he’d see a lion! ‘Well, all right,’ he said eventually, in a careful sort of voice. ‘If you think the children will enjoy it.’</a:t>
            </a:r>
          </a:p>
          <a:p>
            <a:endParaRPr lang="en-GB" dirty="0"/>
          </a:p>
        </p:txBody>
      </p:sp>
      <p:pic>
        <p:nvPicPr>
          <p:cNvPr id="12" name="Picture 10" descr="Einstein the Penguin: A funny action adventure story for kids – “a delight” SUNDAY TIMES">
            <a:extLst>
              <a:ext uri="{FF2B5EF4-FFF2-40B4-BE49-F238E27FC236}">
                <a16:creationId xmlns:a16="http://schemas.microsoft.com/office/drawing/2014/main" id="{218D1389-1411-90B8-F53B-3D53FA2B212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181" y="1464733"/>
            <a:ext cx="1390650" cy="20764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9356116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I – Iona Rangeley </a:t>
            </a:r>
          </a:p>
        </p:txBody>
      </p:sp>
      <p:sp>
        <p:nvSpPr>
          <p:cNvPr id="11" name="Title 1">
            <a:extLst>
              <a:ext uri="{FF2B5EF4-FFF2-40B4-BE49-F238E27FC236}">
                <a16:creationId xmlns:a16="http://schemas.microsoft.com/office/drawing/2014/main" id="{56A38699-A55D-280C-17D1-BFB8F894318E}"/>
              </a:ext>
            </a:extLst>
          </p:cNvPr>
          <p:cNvSpPr txBox="1">
            <a:spLocks/>
          </p:cNvSpPr>
          <p:nvPr/>
        </p:nvSpPr>
        <p:spPr>
          <a:xfrm>
            <a:off x="198064" y="1261672"/>
            <a:ext cx="11413067" cy="169068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6600" dirty="0">
                <a:latin typeface="Sassoon Sans Std Medium" panose="020B0703020103030203" pitchFamily="34" charset="0"/>
              </a:rPr>
              <a:t>Similar Authors</a:t>
            </a:r>
          </a:p>
        </p:txBody>
      </p:sp>
      <p:sp>
        <p:nvSpPr>
          <p:cNvPr id="12" name="Title 1">
            <a:extLst>
              <a:ext uri="{FF2B5EF4-FFF2-40B4-BE49-F238E27FC236}">
                <a16:creationId xmlns:a16="http://schemas.microsoft.com/office/drawing/2014/main" id="{CA5D5A7E-551D-A9B3-C730-5AE82902E295}"/>
              </a:ext>
            </a:extLst>
          </p:cNvPr>
          <p:cNvSpPr txBox="1">
            <a:spLocks/>
          </p:cNvSpPr>
          <p:nvPr/>
        </p:nvSpPr>
        <p:spPr>
          <a:xfrm>
            <a:off x="268019"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a:latin typeface="Sassoon Sans Std Medium" panose="020B0703020103030203" pitchFamily="34" charset="0"/>
              </a:rPr>
              <a:t>Sam</a:t>
            </a:r>
          </a:p>
          <a:p>
            <a:pPr algn="ctr"/>
            <a:r>
              <a:rPr lang="en-GB" sz="5000" dirty="0">
                <a:latin typeface="Sassoon Sans Std Medium" panose="020B0703020103030203" pitchFamily="34" charset="0"/>
              </a:rPr>
              <a:t>Copeland</a:t>
            </a:r>
          </a:p>
        </p:txBody>
      </p:sp>
      <p:sp>
        <p:nvSpPr>
          <p:cNvPr id="14" name="Title 1">
            <a:extLst>
              <a:ext uri="{FF2B5EF4-FFF2-40B4-BE49-F238E27FC236}">
                <a16:creationId xmlns:a16="http://schemas.microsoft.com/office/drawing/2014/main" id="{462AE291-D192-A33F-4A47-1ADB0757AD06}"/>
              </a:ext>
            </a:extLst>
          </p:cNvPr>
          <p:cNvSpPr txBox="1">
            <a:spLocks/>
          </p:cNvSpPr>
          <p:nvPr/>
        </p:nvSpPr>
        <p:spPr>
          <a:xfrm>
            <a:off x="3981206"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dirty="0">
                <a:latin typeface="Sassoon Sans Std Medium" panose="020B0703020103030203" pitchFamily="34" charset="0"/>
              </a:rPr>
              <a:t>Swapna Haddow</a:t>
            </a:r>
          </a:p>
        </p:txBody>
      </p:sp>
      <p:sp>
        <p:nvSpPr>
          <p:cNvPr id="15" name="Title 1">
            <a:extLst>
              <a:ext uri="{FF2B5EF4-FFF2-40B4-BE49-F238E27FC236}">
                <a16:creationId xmlns:a16="http://schemas.microsoft.com/office/drawing/2014/main" id="{F387E76D-EFF2-1CDE-3C90-D85B78CA625F}"/>
              </a:ext>
            </a:extLst>
          </p:cNvPr>
          <p:cNvSpPr txBox="1">
            <a:spLocks/>
          </p:cNvSpPr>
          <p:nvPr/>
        </p:nvSpPr>
        <p:spPr>
          <a:xfrm>
            <a:off x="8193442"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a:latin typeface="Sassoon Sans Std Medium" panose="020B0703020103030203" pitchFamily="34" charset="0"/>
              </a:rPr>
              <a:t>Pip</a:t>
            </a:r>
          </a:p>
          <a:p>
            <a:pPr algn="ctr"/>
            <a:r>
              <a:rPr lang="en-GB" sz="5000" dirty="0">
                <a:latin typeface="Sassoon Sans Std Medium" panose="020B0703020103030203" pitchFamily="34" charset="0"/>
              </a:rPr>
              <a:t>Jones</a:t>
            </a:r>
          </a:p>
        </p:txBody>
      </p:sp>
      <p:sp>
        <p:nvSpPr>
          <p:cNvPr id="16" name="Left Arrow 9">
            <a:hlinkClick r:id="rId2" action="ppaction://hlinksldjump"/>
            <a:extLst>
              <a:ext uri="{FF2B5EF4-FFF2-40B4-BE49-F238E27FC236}">
                <a16:creationId xmlns:a16="http://schemas.microsoft.com/office/drawing/2014/main" id="{AEE2CACA-C3DF-2F15-8BB4-2300C0F9DE70}"/>
              </a:ext>
            </a:extLst>
          </p:cNvPr>
          <p:cNvSpPr/>
          <p:nvPr/>
        </p:nvSpPr>
        <p:spPr>
          <a:xfrm>
            <a:off x="255302" y="6089464"/>
            <a:ext cx="978408" cy="4846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248" name="Picture 8" descr="Charlie Changes Into a Chicken">
            <a:extLst>
              <a:ext uri="{FF2B5EF4-FFF2-40B4-BE49-F238E27FC236}">
                <a16:creationId xmlns:a16="http://schemas.microsoft.com/office/drawing/2014/main" id="{F9A83FE7-673D-9199-8993-A9A3EDD6C1D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5135" y="4426777"/>
            <a:ext cx="1352550" cy="2076450"/>
          </a:xfrm>
          <a:prstGeom prst="rect">
            <a:avLst/>
          </a:prstGeom>
          <a:noFill/>
          <a:extLst>
            <a:ext uri="{909E8E84-426E-40DD-AFC4-6F175D3DCCD1}">
              <a14:hiddenFill xmlns:a14="http://schemas.microsoft.com/office/drawing/2010/main">
                <a:solidFill>
                  <a:srgbClr val="FFFFFF"/>
                </a:solidFill>
              </a14:hiddenFill>
            </a:ext>
          </a:extLst>
        </p:spPr>
      </p:pic>
      <p:pic>
        <p:nvPicPr>
          <p:cNvPr id="10250" name="Picture 10" descr="Dave Pigeon: WORLD BOOK DAY 2023 AUTHOR">
            <a:extLst>
              <a:ext uri="{FF2B5EF4-FFF2-40B4-BE49-F238E27FC236}">
                <a16:creationId xmlns:a16="http://schemas.microsoft.com/office/drawing/2014/main" id="{7F23012E-DB53-8F42-5C2B-C6D10EE577F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33084" y="4426777"/>
            <a:ext cx="1343025" cy="2076450"/>
          </a:xfrm>
          <a:prstGeom prst="rect">
            <a:avLst/>
          </a:prstGeom>
          <a:noFill/>
          <a:extLst>
            <a:ext uri="{909E8E84-426E-40DD-AFC4-6F175D3DCCD1}">
              <a14:hiddenFill xmlns:a14="http://schemas.microsoft.com/office/drawing/2010/main">
                <a:solidFill>
                  <a:srgbClr val="FFFFFF"/>
                </a:solidFill>
              </a14:hiddenFill>
            </a:ext>
          </a:extLst>
        </p:spPr>
      </p:pic>
      <p:pic>
        <p:nvPicPr>
          <p:cNvPr id="10252" name="Picture 12" descr="Piggy Handsome: Guinea Pig Destined for Stardom!">
            <a:extLst>
              <a:ext uri="{FF2B5EF4-FFF2-40B4-BE49-F238E27FC236}">
                <a16:creationId xmlns:a16="http://schemas.microsoft.com/office/drawing/2014/main" id="{B658BD5C-6ADA-204D-6255-CDD635D5968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440558" y="4426777"/>
            <a:ext cx="1352550" cy="20764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7064456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J – Jamie Smart</a:t>
            </a:r>
          </a:p>
        </p:txBody>
      </p:sp>
      <p:sp>
        <p:nvSpPr>
          <p:cNvPr id="10" name="TextBox 9">
            <a:extLst>
              <a:ext uri="{FF2B5EF4-FFF2-40B4-BE49-F238E27FC236}">
                <a16:creationId xmlns:a16="http://schemas.microsoft.com/office/drawing/2014/main" id="{631792C6-4F09-2F41-5877-4AB29A1FF85C}"/>
              </a:ext>
            </a:extLst>
          </p:cNvPr>
          <p:cNvSpPr txBox="1"/>
          <p:nvPr/>
        </p:nvSpPr>
        <p:spPr>
          <a:xfrm>
            <a:off x="3632333" y="4199092"/>
            <a:ext cx="8563429" cy="1754326"/>
          </a:xfrm>
          <a:prstGeom prst="rect">
            <a:avLst/>
          </a:prstGeom>
          <a:noFill/>
        </p:spPr>
        <p:txBody>
          <a:bodyPr wrap="square">
            <a:spAutoFit/>
          </a:bodyPr>
          <a:lstStyle/>
          <a:p>
            <a:r>
              <a:rPr lang="en-GB" b="0" i="0" dirty="0">
                <a:solidFill>
                  <a:srgbClr val="374151"/>
                </a:solidFill>
                <a:effectLst/>
                <a:latin typeface="Söhne"/>
              </a:rPr>
              <a:t>Jamie Smart, a talented and imaginative author and illustrator, delights young readers with his quirky and humorous stories. His books are filled with vibrant and expressive illustrations that bring his characters to life. Smart's captivating storytelling and witty dialogue create an enjoyable and entertaining reading experience for children. Through his works, he encourages creativity and imagination, inspiring young minds to explore their own artistic talents. </a:t>
            </a:r>
            <a:endParaRPr lang="en-GB" dirty="0"/>
          </a:p>
        </p:txBody>
      </p:sp>
      <p:pic>
        <p:nvPicPr>
          <p:cNvPr id="36866" name="Picture 2" descr="Flember: The Secret Book">
            <a:extLst>
              <a:ext uri="{FF2B5EF4-FFF2-40B4-BE49-F238E27FC236}">
                <a16:creationId xmlns:a16="http://schemas.microsoft.com/office/drawing/2014/main" id="{AB89BE73-D8CF-B3CF-8294-A1934811F53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39935" y="1907664"/>
            <a:ext cx="1371600" cy="2076450"/>
          </a:xfrm>
          <a:prstGeom prst="rect">
            <a:avLst/>
          </a:prstGeom>
          <a:noFill/>
          <a:extLst>
            <a:ext uri="{909E8E84-426E-40DD-AFC4-6F175D3DCCD1}">
              <a14:hiddenFill xmlns:a14="http://schemas.microsoft.com/office/drawing/2010/main">
                <a:solidFill>
                  <a:srgbClr val="FFFFFF"/>
                </a:solidFill>
              </a14:hiddenFill>
            </a:ext>
          </a:extLst>
        </p:spPr>
      </p:pic>
      <p:pic>
        <p:nvPicPr>
          <p:cNvPr id="36868" name="Picture 4">
            <a:extLst>
              <a:ext uri="{FF2B5EF4-FFF2-40B4-BE49-F238E27FC236}">
                <a16:creationId xmlns:a16="http://schemas.microsoft.com/office/drawing/2014/main" id="{9C256D93-1E28-1D51-D069-95745FDA872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6635" r="17310"/>
          <a:stretch/>
        </p:blipFill>
        <p:spPr bwMode="auto">
          <a:xfrm>
            <a:off x="4157932" y="1907664"/>
            <a:ext cx="1371600" cy="2076450"/>
          </a:xfrm>
          <a:prstGeom prst="rect">
            <a:avLst/>
          </a:prstGeom>
          <a:noFill/>
          <a:extLst>
            <a:ext uri="{909E8E84-426E-40DD-AFC4-6F175D3DCCD1}">
              <a14:hiddenFill xmlns:a14="http://schemas.microsoft.com/office/drawing/2010/main">
                <a:solidFill>
                  <a:srgbClr val="FFFFFF"/>
                </a:solidFill>
              </a14:hiddenFill>
            </a:ext>
          </a:extLst>
        </p:spPr>
      </p:pic>
      <p:pic>
        <p:nvPicPr>
          <p:cNvPr id="36870" name="Picture 6">
            <a:extLst>
              <a:ext uri="{FF2B5EF4-FFF2-40B4-BE49-F238E27FC236}">
                <a16:creationId xmlns:a16="http://schemas.microsoft.com/office/drawing/2014/main" id="{0E6CC6E3-5BC1-3158-41E6-E0203BB340D8}"/>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7033" r="16912"/>
          <a:stretch/>
        </p:blipFill>
        <p:spPr bwMode="auto">
          <a:xfrm>
            <a:off x="5998933" y="1907664"/>
            <a:ext cx="1371601" cy="2076450"/>
          </a:xfrm>
          <a:prstGeom prst="rect">
            <a:avLst/>
          </a:prstGeom>
          <a:noFill/>
          <a:extLst>
            <a:ext uri="{909E8E84-426E-40DD-AFC4-6F175D3DCCD1}">
              <a14:hiddenFill xmlns:a14="http://schemas.microsoft.com/office/drawing/2010/main">
                <a:solidFill>
                  <a:srgbClr val="FFFFFF"/>
                </a:solidFill>
              </a14:hiddenFill>
            </a:ext>
          </a:extLst>
        </p:spPr>
      </p:pic>
      <p:pic>
        <p:nvPicPr>
          <p:cNvPr id="36872" name="Picture 8">
            <a:extLst>
              <a:ext uri="{FF2B5EF4-FFF2-40B4-BE49-F238E27FC236}">
                <a16:creationId xmlns:a16="http://schemas.microsoft.com/office/drawing/2014/main" id="{0B61347B-1412-5E39-114A-7CF1ECA2C614}"/>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16072" r="17873"/>
          <a:stretch/>
        </p:blipFill>
        <p:spPr bwMode="auto">
          <a:xfrm>
            <a:off x="9680936" y="1898684"/>
            <a:ext cx="1371602" cy="2076450"/>
          </a:xfrm>
          <a:prstGeom prst="rect">
            <a:avLst/>
          </a:prstGeom>
          <a:noFill/>
          <a:extLst>
            <a:ext uri="{909E8E84-426E-40DD-AFC4-6F175D3DCCD1}">
              <a14:hiddenFill xmlns:a14="http://schemas.microsoft.com/office/drawing/2010/main">
                <a:solidFill>
                  <a:srgbClr val="FFFFFF"/>
                </a:solidFill>
              </a14:hiddenFill>
            </a:ext>
          </a:extLst>
        </p:spPr>
      </p:pic>
      <p:pic>
        <p:nvPicPr>
          <p:cNvPr id="36874" name="Picture 10" descr="Jamie Smart">
            <a:extLst>
              <a:ext uri="{FF2B5EF4-FFF2-40B4-BE49-F238E27FC236}">
                <a16:creationId xmlns:a16="http://schemas.microsoft.com/office/drawing/2014/main" id="{11C929B1-C3AC-E56A-53F5-4DF9988A6B70}"/>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4980" r="5161"/>
          <a:stretch/>
        </p:blipFill>
        <p:spPr bwMode="auto">
          <a:xfrm>
            <a:off x="1" y="1690688"/>
            <a:ext cx="3573064" cy="49660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6335028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J – Jamie Smart</a:t>
            </a:r>
          </a:p>
        </p:txBody>
      </p:sp>
      <p:sp>
        <p:nvSpPr>
          <p:cNvPr id="9" name="Left Arrow 8">
            <a:hlinkClick r:id="rId2" action="ppaction://hlinksldjump"/>
          </p:cNvPr>
          <p:cNvSpPr/>
          <p:nvPr/>
        </p:nvSpPr>
        <p:spPr>
          <a:xfrm>
            <a:off x="255302" y="6089464"/>
            <a:ext cx="978408" cy="4846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A627B44A-45CC-B10C-13B3-EB881A80F9D5}"/>
              </a:ext>
            </a:extLst>
          </p:cNvPr>
          <p:cNvSpPr txBox="1"/>
          <p:nvPr/>
        </p:nvSpPr>
        <p:spPr>
          <a:xfrm>
            <a:off x="71977" y="3795026"/>
            <a:ext cx="1481797" cy="584775"/>
          </a:xfrm>
          <a:prstGeom prst="rect">
            <a:avLst/>
          </a:prstGeom>
          <a:noFill/>
        </p:spPr>
        <p:txBody>
          <a:bodyPr wrap="square" rtlCol="0">
            <a:spAutoFit/>
          </a:bodyPr>
          <a:lstStyle/>
          <a:p>
            <a:r>
              <a:rPr lang="en-GB" sz="3200" dirty="0">
                <a:latin typeface="Sassoon Sans Slope Std Medium" panose="020B07030201030A0203" pitchFamily="34" charset="0"/>
              </a:rPr>
              <a:t>Extract</a:t>
            </a:r>
          </a:p>
        </p:txBody>
      </p:sp>
      <p:pic>
        <p:nvPicPr>
          <p:cNvPr id="5" name="Picture 4">
            <a:extLst>
              <a:ext uri="{FF2B5EF4-FFF2-40B4-BE49-F238E27FC236}">
                <a16:creationId xmlns:a16="http://schemas.microsoft.com/office/drawing/2014/main" id="{CBB7B164-4763-FF73-94D3-F1F466D54587}"/>
              </a:ext>
            </a:extLst>
          </p:cNvPr>
          <p:cNvPicPr>
            <a:picLocks noChangeAspect="1"/>
          </p:cNvPicPr>
          <p:nvPr/>
        </p:nvPicPr>
        <p:blipFill>
          <a:blip r:embed="rId3"/>
          <a:stretch>
            <a:fillRect/>
          </a:stretch>
        </p:blipFill>
        <p:spPr>
          <a:xfrm>
            <a:off x="1731573" y="1647769"/>
            <a:ext cx="3485089" cy="4901609"/>
          </a:xfrm>
          <a:prstGeom prst="rect">
            <a:avLst/>
          </a:prstGeom>
        </p:spPr>
      </p:pic>
      <p:pic>
        <p:nvPicPr>
          <p:cNvPr id="10" name="Picture 4">
            <a:extLst>
              <a:ext uri="{FF2B5EF4-FFF2-40B4-BE49-F238E27FC236}">
                <a16:creationId xmlns:a16="http://schemas.microsoft.com/office/drawing/2014/main" id="{49DC0CA3-AAD4-F51F-AF8B-E999DAE04F91}"/>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6635" r="17310"/>
          <a:stretch/>
        </p:blipFill>
        <p:spPr bwMode="auto">
          <a:xfrm>
            <a:off x="58706" y="1492620"/>
            <a:ext cx="1371600" cy="2076450"/>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A0A4FEF2-A6AB-7940-6A58-4D93EE4370F8}"/>
              </a:ext>
            </a:extLst>
          </p:cNvPr>
          <p:cNvPicPr>
            <a:picLocks noChangeAspect="1"/>
          </p:cNvPicPr>
          <p:nvPr/>
        </p:nvPicPr>
        <p:blipFill>
          <a:blip r:embed="rId5"/>
          <a:stretch>
            <a:fillRect/>
          </a:stretch>
        </p:blipFill>
        <p:spPr>
          <a:xfrm>
            <a:off x="5394461" y="1656514"/>
            <a:ext cx="3478168" cy="4892864"/>
          </a:xfrm>
          <a:prstGeom prst="rect">
            <a:avLst/>
          </a:prstGeom>
        </p:spPr>
      </p:pic>
    </p:spTree>
    <p:extLst>
      <p:ext uri="{BB962C8B-B14F-4D97-AF65-F5344CB8AC3E}">
        <p14:creationId xmlns:p14="http://schemas.microsoft.com/office/powerpoint/2010/main" val="345447977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J – Jamie Smart</a:t>
            </a:r>
          </a:p>
        </p:txBody>
      </p:sp>
      <p:sp>
        <p:nvSpPr>
          <p:cNvPr id="11" name="Title 1">
            <a:extLst>
              <a:ext uri="{FF2B5EF4-FFF2-40B4-BE49-F238E27FC236}">
                <a16:creationId xmlns:a16="http://schemas.microsoft.com/office/drawing/2014/main" id="{56A38699-A55D-280C-17D1-BFB8F894318E}"/>
              </a:ext>
            </a:extLst>
          </p:cNvPr>
          <p:cNvSpPr txBox="1">
            <a:spLocks/>
          </p:cNvSpPr>
          <p:nvPr/>
        </p:nvSpPr>
        <p:spPr>
          <a:xfrm>
            <a:off x="198064" y="1261672"/>
            <a:ext cx="11413067" cy="169068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6600" dirty="0">
                <a:latin typeface="Sassoon Sans Std Medium" panose="020B0703020103030203" pitchFamily="34" charset="0"/>
              </a:rPr>
              <a:t>Similar Authors</a:t>
            </a:r>
          </a:p>
        </p:txBody>
      </p:sp>
      <p:sp>
        <p:nvSpPr>
          <p:cNvPr id="12" name="Title 1">
            <a:extLst>
              <a:ext uri="{FF2B5EF4-FFF2-40B4-BE49-F238E27FC236}">
                <a16:creationId xmlns:a16="http://schemas.microsoft.com/office/drawing/2014/main" id="{CA5D5A7E-551D-A9B3-C730-5AE82902E295}"/>
              </a:ext>
            </a:extLst>
          </p:cNvPr>
          <p:cNvSpPr txBox="1">
            <a:spLocks/>
          </p:cNvSpPr>
          <p:nvPr/>
        </p:nvSpPr>
        <p:spPr>
          <a:xfrm>
            <a:off x="268019"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a:latin typeface="Sassoon Sans Std Medium" panose="020B0703020103030203" pitchFamily="34" charset="0"/>
              </a:rPr>
              <a:t>Neill Cameron</a:t>
            </a:r>
          </a:p>
        </p:txBody>
      </p:sp>
      <p:sp>
        <p:nvSpPr>
          <p:cNvPr id="14" name="Title 1">
            <a:extLst>
              <a:ext uri="{FF2B5EF4-FFF2-40B4-BE49-F238E27FC236}">
                <a16:creationId xmlns:a16="http://schemas.microsoft.com/office/drawing/2014/main" id="{462AE291-D192-A33F-4A47-1ADB0757AD06}"/>
              </a:ext>
            </a:extLst>
          </p:cNvPr>
          <p:cNvSpPr txBox="1">
            <a:spLocks/>
          </p:cNvSpPr>
          <p:nvPr/>
        </p:nvSpPr>
        <p:spPr>
          <a:xfrm>
            <a:off x="3981206"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a:latin typeface="Sassoon Sans Std Medium" panose="020B0703020103030203" pitchFamily="34" charset="0"/>
              </a:rPr>
              <a:t>Joe Todd-Stanton</a:t>
            </a:r>
          </a:p>
        </p:txBody>
      </p:sp>
      <p:sp>
        <p:nvSpPr>
          <p:cNvPr id="15" name="Title 1">
            <a:extLst>
              <a:ext uri="{FF2B5EF4-FFF2-40B4-BE49-F238E27FC236}">
                <a16:creationId xmlns:a16="http://schemas.microsoft.com/office/drawing/2014/main" id="{F387E76D-EFF2-1CDE-3C90-D85B78CA625F}"/>
              </a:ext>
            </a:extLst>
          </p:cNvPr>
          <p:cNvSpPr txBox="1">
            <a:spLocks/>
          </p:cNvSpPr>
          <p:nvPr/>
        </p:nvSpPr>
        <p:spPr>
          <a:xfrm>
            <a:off x="8193442"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dirty="0">
                <a:latin typeface="Sassoon Sans Std Medium" panose="020B0703020103030203" pitchFamily="34" charset="0"/>
              </a:rPr>
              <a:t>Mike Barfield &amp; Jess Bradley</a:t>
            </a:r>
          </a:p>
        </p:txBody>
      </p:sp>
      <p:sp>
        <p:nvSpPr>
          <p:cNvPr id="16" name="Left Arrow 9">
            <a:hlinkClick r:id="rId2" action="ppaction://hlinksldjump"/>
            <a:extLst>
              <a:ext uri="{FF2B5EF4-FFF2-40B4-BE49-F238E27FC236}">
                <a16:creationId xmlns:a16="http://schemas.microsoft.com/office/drawing/2014/main" id="{2D868C18-AE11-F53A-45DC-AFCB9C567575}"/>
              </a:ext>
            </a:extLst>
          </p:cNvPr>
          <p:cNvSpPr/>
          <p:nvPr/>
        </p:nvSpPr>
        <p:spPr>
          <a:xfrm>
            <a:off x="255302" y="6089464"/>
            <a:ext cx="978408" cy="4846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272" name="Picture 8" descr="A Day in the Life of a Poo, a Gnu and You">
            <a:extLst>
              <a:ext uri="{FF2B5EF4-FFF2-40B4-BE49-F238E27FC236}">
                <a16:creationId xmlns:a16="http://schemas.microsoft.com/office/drawing/2014/main" id="{A2EDCAA3-40E8-A0F9-D483-B3EED777053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311970" y="4426777"/>
            <a:ext cx="1609725" cy="2076450"/>
          </a:xfrm>
          <a:prstGeom prst="rect">
            <a:avLst/>
          </a:prstGeom>
          <a:noFill/>
          <a:extLst>
            <a:ext uri="{909E8E84-426E-40DD-AFC4-6F175D3DCCD1}">
              <a14:hiddenFill xmlns:a14="http://schemas.microsoft.com/office/drawing/2010/main">
                <a:solidFill>
                  <a:srgbClr val="FFFFFF"/>
                </a:solidFill>
              </a14:hiddenFill>
            </a:ext>
          </a:extLst>
        </p:spPr>
      </p:pic>
      <p:pic>
        <p:nvPicPr>
          <p:cNvPr id="11274" name="Picture 10" descr="Arthur and the Golden Rope (Brownstone's Mythical Collection,1)">
            <a:extLst>
              <a:ext uri="{FF2B5EF4-FFF2-40B4-BE49-F238E27FC236}">
                <a16:creationId xmlns:a16="http://schemas.microsoft.com/office/drawing/2014/main" id="{CC86F4B0-79B7-B556-ADEA-0335817F4A6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34971" y="4426777"/>
            <a:ext cx="1514475" cy="2076450"/>
          </a:xfrm>
          <a:prstGeom prst="rect">
            <a:avLst/>
          </a:prstGeom>
          <a:noFill/>
          <a:extLst>
            <a:ext uri="{909E8E84-426E-40DD-AFC4-6F175D3DCCD1}">
              <a14:hiddenFill xmlns:a14="http://schemas.microsoft.com/office/drawing/2010/main">
                <a:solidFill>
                  <a:srgbClr val="FFFFFF"/>
                </a:solidFill>
              </a14:hiddenFill>
            </a:ext>
          </a:extLst>
        </p:spPr>
      </p:pic>
      <p:pic>
        <p:nvPicPr>
          <p:cNvPr id="11276" name="Picture 12" descr="Mega Robo Bros 1: Power Up">
            <a:extLst>
              <a:ext uri="{FF2B5EF4-FFF2-40B4-BE49-F238E27FC236}">
                <a16:creationId xmlns:a16="http://schemas.microsoft.com/office/drawing/2014/main" id="{D3E665A0-7696-FE8B-ECB3-E19F7E98526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495532" y="4426777"/>
            <a:ext cx="1371600" cy="20764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3393468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K – Jennifer Killick</a:t>
            </a:r>
          </a:p>
        </p:txBody>
      </p:sp>
      <p:sp>
        <p:nvSpPr>
          <p:cNvPr id="10" name="TextBox 9">
            <a:extLst>
              <a:ext uri="{FF2B5EF4-FFF2-40B4-BE49-F238E27FC236}">
                <a16:creationId xmlns:a16="http://schemas.microsoft.com/office/drawing/2014/main" id="{7E17628B-0E89-A1D0-5377-9073A161A366}"/>
              </a:ext>
            </a:extLst>
          </p:cNvPr>
          <p:cNvSpPr txBox="1"/>
          <p:nvPr/>
        </p:nvSpPr>
        <p:spPr>
          <a:xfrm>
            <a:off x="3425253" y="4639696"/>
            <a:ext cx="8766747" cy="1754326"/>
          </a:xfrm>
          <a:prstGeom prst="rect">
            <a:avLst/>
          </a:prstGeom>
          <a:noFill/>
        </p:spPr>
        <p:txBody>
          <a:bodyPr wrap="square">
            <a:spAutoFit/>
          </a:bodyPr>
          <a:lstStyle/>
          <a:p>
            <a:r>
              <a:rPr lang="en-GB" dirty="0"/>
              <a:t>J</a:t>
            </a:r>
            <a:r>
              <a:rPr lang="en-GB" b="0" i="0" dirty="0">
                <a:solidFill>
                  <a:srgbClr val="374151"/>
                </a:solidFill>
                <a:effectLst/>
                <a:latin typeface="Söhne"/>
              </a:rPr>
              <a:t>ennifer Killick, a gifted author, captivates young readers with her thrilling and suspenseful stories. Her books are filled with engaging plots and relatable characters that keep readers on the edge of their seats. Killick's </a:t>
            </a:r>
            <a:r>
              <a:rPr lang="en-GB" b="0" i="0" dirty="0" err="1">
                <a:solidFill>
                  <a:srgbClr val="374151"/>
                </a:solidFill>
                <a:effectLst/>
                <a:latin typeface="Söhne"/>
              </a:rPr>
              <a:t>skillful</a:t>
            </a:r>
            <a:r>
              <a:rPr lang="en-GB" b="0" i="0" dirty="0">
                <a:solidFill>
                  <a:srgbClr val="374151"/>
                </a:solidFill>
                <a:effectLst/>
                <a:latin typeface="Söhne"/>
              </a:rPr>
              <a:t> storytelling and clever twists create a sense of excitement and anticipation. Whilst her books for older children are known to be scary, her younger books are laugh out loud funny! Through her works, she encourages a love for reading and sparks curiosity in young minds.</a:t>
            </a:r>
            <a:endParaRPr lang="en-GB" dirty="0"/>
          </a:p>
        </p:txBody>
      </p:sp>
      <p:pic>
        <p:nvPicPr>
          <p:cNvPr id="37890" name="Picture 2" descr="Alex Sparrow and the Really Big Stink Kindle Edition">
            <a:extLst>
              <a:ext uri="{FF2B5EF4-FFF2-40B4-BE49-F238E27FC236}">
                <a16:creationId xmlns:a16="http://schemas.microsoft.com/office/drawing/2014/main" id="{F6B2D115-07E1-BE0C-BD10-2CB7B616566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57402" y="2022192"/>
            <a:ext cx="1378831" cy="2068247"/>
          </a:xfrm>
          <a:prstGeom prst="rect">
            <a:avLst/>
          </a:prstGeom>
          <a:noFill/>
          <a:extLst>
            <a:ext uri="{909E8E84-426E-40DD-AFC4-6F175D3DCCD1}">
              <a14:hiddenFill xmlns:a14="http://schemas.microsoft.com/office/drawing/2010/main">
                <a:solidFill>
                  <a:srgbClr val="FFFFFF"/>
                </a:solidFill>
              </a14:hiddenFill>
            </a:ext>
          </a:extLst>
        </p:spPr>
      </p:pic>
      <p:pic>
        <p:nvPicPr>
          <p:cNvPr id="37892" name="Picture 4" descr="Mo, Lottie and the Junkers">
            <a:extLst>
              <a:ext uri="{FF2B5EF4-FFF2-40B4-BE49-F238E27FC236}">
                <a16:creationId xmlns:a16="http://schemas.microsoft.com/office/drawing/2014/main" id="{E17A7161-290E-6CDC-3EAE-33CC20E1E3B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47266" y="2013989"/>
            <a:ext cx="1352550" cy="2076450"/>
          </a:xfrm>
          <a:prstGeom prst="rect">
            <a:avLst/>
          </a:prstGeom>
          <a:noFill/>
          <a:extLst>
            <a:ext uri="{909E8E84-426E-40DD-AFC4-6F175D3DCCD1}">
              <a14:hiddenFill xmlns:a14="http://schemas.microsoft.com/office/drawing/2010/main">
                <a:solidFill>
                  <a:srgbClr val="FFFFFF"/>
                </a:solidFill>
              </a14:hiddenFill>
            </a:ext>
          </a:extLst>
        </p:spPr>
      </p:pic>
      <p:pic>
        <p:nvPicPr>
          <p:cNvPr id="37894" name="Picture 6" descr="Alex Sparrow and the Zumbie Apocalypse">
            <a:extLst>
              <a:ext uri="{FF2B5EF4-FFF2-40B4-BE49-F238E27FC236}">
                <a16:creationId xmlns:a16="http://schemas.microsoft.com/office/drawing/2014/main" id="{0A3B2CE6-6B74-4208-F475-C6EA56F176D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164907" y="1986573"/>
            <a:ext cx="1371600" cy="2076450"/>
          </a:xfrm>
          <a:prstGeom prst="rect">
            <a:avLst/>
          </a:prstGeom>
          <a:noFill/>
          <a:extLst>
            <a:ext uri="{909E8E84-426E-40DD-AFC4-6F175D3DCCD1}">
              <a14:hiddenFill xmlns:a14="http://schemas.microsoft.com/office/drawing/2010/main">
                <a:solidFill>
                  <a:srgbClr val="FFFFFF"/>
                </a:solidFill>
              </a14:hiddenFill>
            </a:ext>
          </a:extLst>
        </p:spPr>
      </p:pic>
      <p:pic>
        <p:nvPicPr>
          <p:cNvPr id="37896" name="Picture 8" descr="Alex Sparrow and the Furry Fury">
            <a:extLst>
              <a:ext uri="{FF2B5EF4-FFF2-40B4-BE49-F238E27FC236}">
                <a16:creationId xmlns:a16="http://schemas.microsoft.com/office/drawing/2014/main" id="{88F01403-BDE1-60CD-C39F-09B9D4C88A4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10849" y="1986573"/>
            <a:ext cx="1343025" cy="2076450"/>
          </a:xfrm>
          <a:prstGeom prst="rect">
            <a:avLst/>
          </a:prstGeom>
          <a:noFill/>
          <a:extLst>
            <a:ext uri="{909E8E84-426E-40DD-AFC4-6F175D3DCCD1}">
              <a14:hiddenFill xmlns:a14="http://schemas.microsoft.com/office/drawing/2010/main">
                <a:solidFill>
                  <a:srgbClr val="FFFFFF"/>
                </a:solidFill>
              </a14:hiddenFill>
            </a:ext>
          </a:extLst>
        </p:spPr>
      </p:pic>
      <p:pic>
        <p:nvPicPr>
          <p:cNvPr id="37898" name="Picture 10" descr="Jennifer Killick to be published by Firefly Press — DGA">
            <a:extLst>
              <a:ext uri="{FF2B5EF4-FFF2-40B4-BE49-F238E27FC236}">
                <a16:creationId xmlns:a16="http://schemas.microsoft.com/office/drawing/2014/main" id="{5452838C-290A-879B-3A33-BEBC55D438F7}"/>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17107" r="15535"/>
          <a:stretch/>
        </p:blipFill>
        <p:spPr bwMode="auto">
          <a:xfrm>
            <a:off x="0" y="1709189"/>
            <a:ext cx="3079632" cy="4762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0832055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K – Jennifer Killick</a:t>
            </a:r>
          </a:p>
        </p:txBody>
      </p:sp>
      <p:sp>
        <p:nvSpPr>
          <p:cNvPr id="9" name="Left Arrow 8">
            <a:hlinkClick r:id="rId2" action="ppaction://hlinksldjump"/>
          </p:cNvPr>
          <p:cNvSpPr/>
          <p:nvPr/>
        </p:nvSpPr>
        <p:spPr>
          <a:xfrm>
            <a:off x="255302" y="6089464"/>
            <a:ext cx="978408" cy="4846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0EFA71D1-9902-BC51-AC3A-7F0E737CD1A1}"/>
              </a:ext>
            </a:extLst>
          </p:cNvPr>
          <p:cNvSpPr txBox="1"/>
          <p:nvPr/>
        </p:nvSpPr>
        <p:spPr>
          <a:xfrm>
            <a:off x="93213" y="3783569"/>
            <a:ext cx="1481797" cy="584775"/>
          </a:xfrm>
          <a:prstGeom prst="rect">
            <a:avLst/>
          </a:prstGeom>
          <a:noFill/>
        </p:spPr>
        <p:txBody>
          <a:bodyPr wrap="square" rtlCol="0">
            <a:spAutoFit/>
          </a:bodyPr>
          <a:lstStyle/>
          <a:p>
            <a:r>
              <a:rPr lang="en-GB" sz="3200" dirty="0">
                <a:latin typeface="Sassoon Sans Slope Std Medium" panose="020B07030201030A0203" pitchFamily="34" charset="0"/>
              </a:rPr>
              <a:t>Extract</a:t>
            </a:r>
          </a:p>
        </p:txBody>
      </p:sp>
      <p:sp>
        <p:nvSpPr>
          <p:cNvPr id="10" name="TextBox 9">
            <a:extLst>
              <a:ext uri="{FF2B5EF4-FFF2-40B4-BE49-F238E27FC236}">
                <a16:creationId xmlns:a16="http://schemas.microsoft.com/office/drawing/2014/main" id="{0674C5E1-2ACB-0A3A-B926-CF9EAEDEDE94}"/>
              </a:ext>
            </a:extLst>
          </p:cNvPr>
          <p:cNvSpPr txBox="1"/>
          <p:nvPr/>
        </p:nvSpPr>
        <p:spPr>
          <a:xfrm>
            <a:off x="1618317" y="1520294"/>
            <a:ext cx="10573683" cy="5355312"/>
          </a:xfrm>
          <a:prstGeom prst="rect">
            <a:avLst/>
          </a:prstGeom>
          <a:noFill/>
        </p:spPr>
        <p:txBody>
          <a:bodyPr wrap="square">
            <a:spAutoFit/>
          </a:bodyPr>
          <a:lstStyle/>
          <a:p>
            <a:r>
              <a:rPr lang="en-GB" dirty="0"/>
              <a:t>Have you ever wanted to be a secret agent? A bad A, undercover, villain-busting super spy, like Nick</a:t>
            </a:r>
          </a:p>
          <a:p>
            <a:r>
              <a:rPr lang="en-GB" dirty="0"/>
              <a:t>Fury, the top dog at Marvel’s S.H.I.E.L.D. agency? Well, don’t get your hopes up – it takes a special</a:t>
            </a:r>
          </a:p>
          <a:p>
            <a:r>
              <a:rPr lang="en-GB" dirty="0"/>
              <a:t>kind of person and years of training to get that job. I’ve been working on it since I was four and</a:t>
            </a:r>
          </a:p>
          <a:p>
            <a:r>
              <a:rPr lang="en-GB" dirty="0"/>
              <a:t>up until a couple of months ago being accepted into S.H.I.E.L.D. still seemed a long way off. Sure,</a:t>
            </a:r>
          </a:p>
          <a:p>
            <a:r>
              <a:rPr lang="en-GB" dirty="0"/>
              <a:t>you can do a hundred star jumps a day to make you strong, and keep chasing the scabby cat from</a:t>
            </a:r>
          </a:p>
          <a:p>
            <a:r>
              <a:rPr lang="en-GB" dirty="0"/>
              <a:t>next door out of your garden to make you quick, but some spy skills are a bit harder to come by. For</a:t>
            </a:r>
          </a:p>
          <a:p>
            <a:r>
              <a:rPr lang="en-GB" dirty="0"/>
              <a:t>example, how can you tell if someone is lying? People lie all the time. Especially grown-ups –</a:t>
            </a:r>
          </a:p>
          <a:p>
            <a:r>
              <a:rPr lang="en-GB" dirty="0"/>
              <a:t>mums, dads, teachers – all of them. And I’m not just talking about the obvious lies, like pretending</a:t>
            </a:r>
          </a:p>
          <a:p>
            <a:r>
              <a:rPr lang="en-GB" dirty="0"/>
              <a:t>the battery is dead when you’re stuck in a boring queue and want to play games on their iPhone, or</a:t>
            </a:r>
          </a:p>
          <a:p>
            <a:r>
              <a:rPr lang="en-GB" dirty="0"/>
              <a:t>saying you did really well at sports day when you fell on your face and came last. No, this stuff goes</a:t>
            </a:r>
          </a:p>
          <a:p>
            <a:r>
              <a:rPr lang="en-GB" dirty="0"/>
              <a:t>way deeper. Grown-ups tell lies that you would never guess about: not in a million years. Maybe</a:t>
            </a:r>
          </a:p>
          <a:p>
            <a:r>
              <a:rPr lang="en-GB" dirty="0"/>
              <a:t>you’re thinking, ‘Well neither can you, bigmouth, so shut up and go back to your push-ups’. But I</a:t>
            </a:r>
          </a:p>
          <a:p>
            <a:r>
              <a:rPr lang="en-GB" dirty="0"/>
              <a:t>actually can. You want to know how? It’s classified information, Top Secret Agent Business, but if you</a:t>
            </a:r>
          </a:p>
          <a:p>
            <a:r>
              <a:rPr lang="en-GB" dirty="0"/>
              <a:t>promise to keep it to yourself, I’ll tell you First of all, let me explain how it started. I’m Alex, by the way, Alex Sparrow. I live at home with Mum, Dad, my little sister Lauren and our boring pet goldfish. I’m ten, in Year 6 at Cherry Tree Lane School. I’ve never minded school, and back then, when all this began, I was cruising</a:t>
            </a:r>
          </a:p>
          <a:p>
            <a:r>
              <a:rPr lang="en-GB" dirty="0"/>
              <a:t>along nicely. I was pretty much the leader of my group of friends (all boys, no girls, obviously) and</a:t>
            </a:r>
          </a:p>
          <a:p>
            <a:r>
              <a:rPr lang="en-GB" dirty="0"/>
              <a:t>we were really popular. Everyone wanted to hang around with us and people looked up to me, you</a:t>
            </a:r>
          </a:p>
          <a:p>
            <a:r>
              <a:rPr lang="en-GB" dirty="0"/>
              <a:t>know? Life was awesome, or at least I thought so at the time, until one night, when everything changed…</a:t>
            </a:r>
          </a:p>
        </p:txBody>
      </p:sp>
      <p:pic>
        <p:nvPicPr>
          <p:cNvPr id="11" name="Picture 2" descr="Alex Sparrow and the Really Big Stink Kindle Edition">
            <a:extLst>
              <a:ext uri="{FF2B5EF4-FFF2-40B4-BE49-F238E27FC236}">
                <a16:creationId xmlns:a16="http://schemas.microsoft.com/office/drawing/2014/main" id="{07142134-3984-F17D-9ECB-476EB744A3B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267" y="1464733"/>
            <a:ext cx="1378831" cy="20682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977548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K – Jennifer Killick</a:t>
            </a:r>
          </a:p>
        </p:txBody>
      </p:sp>
      <p:sp>
        <p:nvSpPr>
          <p:cNvPr id="11" name="Title 1">
            <a:extLst>
              <a:ext uri="{FF2B5EF4-FFF2-40B4-BE49-F238E27FC236}">
                <a16:creationId xmlns:a16="http://schemas.microsoft.com/office/drawing/2014/main" id="{56A38699-A55D-280C-17D1-BFB8F894318E}"/>
              </a:ext>
            </a:extLst>
          </p:cNvPr>
          <p:cNvSpPr txBox="1">
            <a:spLocks/>
          </p:cNvSpPr>
          <p:nvPr/>
        </p:nvSpPr>
        <p:spPr>
          <a:xfrm>
            <a:off x="198064" y="1261672"/>
            <a:ext cx="11413067" cy="169068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6600" dirty="0">
                <a:latin typeface="Sassoon Sans Std Medium" panose="020B0703020103030203" pitchFamily="34" charset="0"/>
              </a:rPr>
              <a:t>Similar Authors</a:t>
            </a:r>
          </a:p>
        </p:txBody>
      </p:sp>
      <p:sp>
        <p:nvSpPr>
          <p:cNvPr id="12" name="Title 1">
            <a:extLst>
              <a:ext uri="{FF2B5EF4-FFF2-40B4-BE49-F238E27FC236}">
                <a16:creationId xmlns:a16="http://schemas.microsoft.com/office/drawing/2014/main" id="{CA5D5A7E-551D-A9B3-C730-5AE82902E295}"/>
              </a:ext>
            </a:extLst>
          </p:cNvPr>
          <p:cNvSpPr txBox="1">
            <a:spLocks/>
          </p:cNvSpPr>
          <p:nvPr/>
        </p:nvSpPr>
        <p:spPr>
          <a:xfrm>
            <a:off x="268019"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a:latin typeface="Sassoon Sans Std Medium" panose="020B0703020103030203" pitchFamily="34" charset="0"/>
              </a:rPr>
              <a:t>Jack </a:t>
            </a:r>
            <a:r>
              <a:rPr lang="en-GB" sz="5000" dirty="0" err="1">
                <a:latin typeface="Sassoon Sans Std Medium" panose="020B0703020103030203" pitchFamily="34" charset="0"/>
              </a:rPr>
              <a:t>Meggit</a:t>
            </a:r>
            <a:r>
              <a:rPr lang="en-GB" sz="5000" dirty="0">
                <a:latin typeface="Sassoon Sans Std Medium" panose="020B0703020103030203" pitchFamily="34" charset="0"/>
              </a:rPr>
              <a:t>-Philips</a:t>
            </a:r>
          </a:p>
        </p:txBody>
      </p:sp>
      <p:sp>
        <p:nvSpPr>
          <p:cNvPr id="14" name="Title 1">
            <a:extLst>
              <a:ext uri="{FF2B5EF4-FFF2-40B4-BE49-F238E27FC236}">
                <a16:creationId xmlns:a16="http://schemas.microsoft.com/office/drawing/2014/main" id="{462AE291-D192-A33F-4A47-1ADB0757AD06}"/>
              </a:ext>
            </a:extLst>
          </p:cNvPr>
          <p:cNvSpPr txBox="1">
            <a:spLocks/>
          </p:cNvSpPr>
          <p:nvPr/>
        </p:nvSpPr>
        <p:spPr>
          <a:xfrm>
            <a:off x="3981206"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a:latin typeface="Sassoon Sans Std Medium" panose="020B0703020103030203" pitchFamily="34" charset="0"/>
              </a:rPr>
              <a:t>Guy       Bass</a:t>
            </a:r>
          </a:p>
        </p:txBody>
      </p:sp>
      <p:sp>
        <p:nvSpPr>
          <p:cNvPr id="15" name="Title 1">
            <a:extLst>
              <a:ext uri="{FF2B5EF4-FFF2-40B4-BE49-F238E27FC236}">
                <a16:creationId xmlns:a16="http://schemas.microsoft.com/office/drawing/2014/main" id="{F387E76D-EFF2-1CDE-3C90-D85B78CA625F}"/>
              </a:ext>
            </a:extLst>
          </p:cNvPr>
          <p:cNvSpPr txBox="1">
            <a:spLocks/>
          </p:cNvSpPr>
          <p:nvPr/>
        </p:nvSpPr>
        <p:spPr>
          <a:xfrm>
            <a:off x="8193442"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a:latin typeface="Sassoon Sans Std Medium" panose="020B0703020103030203" pitchFamily="34" charset="0"/>
              </a:rPr>
              <a:t>Lucy </a:t>
            </a:r>
            <a:r>
              <a:rPr lang="en-GB" sz="5000" dirty="0" err="1">
                <a:latin typeface="Sassoon Sans Std Medium" panose="020B0703020103030203" pitchFamily="34" charset="0"/>
              </a:rPr>
              <a:t>Noguera</a:t>
            </a:r>
            <a:endParaRPr lang="en-GB" sz="5000" dirty="0">
              <a:latin typeface="Sassoon Sans Std Medium" panose="020B0703020103030203" pitchFamily="34" charset="0"/>
            </a:endParaRPr>
          </a:p>
        </p:txBody>
      </p:sp>
      <p:sp>
        <p:nvSpPr>
          <p:cNvPr id="16" name="Left Arrow 9">
            <a:hlinkClick r:id="rId2" action="ppaction://hlinksldjump"/>
            <a:extLst>
              <a:ext uri="{FF2B5EF4-FFF2-40B4-BE49-F238E27FC236}">
                <a16:creationId xmlns:a16="http://schemas.microsoft.com/office/drawing/2014/main" id="{63A4E6C9-B2C8-100D-FE92-9F645B9F0BA8}"/>
              </a:ext>
            </a:extLst>
          </p:cNvPr>
          <p:cNvSpPr/>
          <p:nvPr/>
        </p:nvSpPr>
        <p:spPr>
          <a:xfrm>
            <a:off x="255302" y="6089464"/>
            <a:ext cx="978408" cy="4846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2298" name="Picture 10" descr="Swop: The Satsuma-Sized Secret: Tiny dog, huge heart!">
            <a:extLst>
              <a:ext uri="{FF2B5EF4-FFF2-40B4-BE49-F238E27FC236}">
                <a16:creationId xmlns:a16="http://schemas.microsoft.com/office/drawing/2014/main" id="{24BE30CE-64DF-8CB7-1D43-A4B2E786CD4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459608" y="4426777"/>
            <a:ext cx="1314450" cy="2076450"/>
          </a:xfrm>
          <a:prstGeom prst="rect">
            <a:avLst/>
          </a:prstGeom>
          <a:noFill/>
          <a:extLst>
            <a:ext uri="{909E8E84-426E-40DD-AFC4-6F175D3DCCD1}">
              <a14:hiddenFill xmlns:a14="http://schemas.microsoft.com/office/drawing/2010/main">
                <a:solidFill>
                  <a:srgbClr val="FFFFFF"/>
                </a:solidFill>
              </a14:hiddenFill>
            </a:ext>
          </a:extLst>
        </p:spPr>
      </p:pic>
      <p:pic>
        <p:nvPicPr>
          <p:cNvPr id="12300" name="Picture 12" descr="The Beast and the Bethany: The funniest children's debut of 2020! For fans of Roald Dahl and David Walliams! Readers of 8+...">
            <a:extLst>
              <a:ext uri="{FF2B5EF4-FFF2-40B4-BE49-F238E27FC236}">
                <a16:creationId xmlns:a16="http://schemas.microsoft.com/office/drawing/2014/main" id="{1BE3A4B4-0644-C5C7-CC75-E9358B79F49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19897" y="4497646"/>
            <a:ext cx="1343025" cy="2076450"/>
          </a:xfrm>
          <a:prstGeom prst="rect">
            <a:avLst/>
          </a:prstGeom>
          <a:noFill/>
          <a:extLst>
            <a:ext uri="{909E8E84-426E-40DD-AFC4-6F175D3DCCD1}">
              <a14:hiddenFill xmlns:a14="http://schemas.microsoft.com/office/drawing/2010/main">
                <a:solidFill>
                  <a:srgbClr val="FFFFFF"/>
                </a:solidFill>
              </a14:hiddenFill>
            </a:ext>
          </a:extLst>
        </p:spPr>
      </p:pic>
      <p:pic>
        <p:nvPicPr>
          <p:cNvPr id="12302" name="Picture 14" descr="Skeleton Keys: The Unimaginary Friend">
            <a:extLst>
              <a:ext uri="{FF2B5EF4-FFF2-40B4-BE49-F238E27FC236}">
                <a16:creationId xmlns:a16="http://schemas.microsoft.com/office/drawing/2014/main" id="{E47728E5-D7AA-437B-DCCC-A0B4DF674DA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28322" y="4497646"/>
            <a:ext cx="1352550" cy="20764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9640256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L – Louie Stowell</a:t>
            </a:r>
          </a:p>
        </p:txBody>
      </p:sp>
      <p:sp>
        <p:nvSpPr>
          <p:cNvPr id="10" name="TextBox 9">
            <a:extLst>
              <a:ext uri="{FF2B5EF4-FFF2-40B4-BE49-F238E27FC236}">
                <a16:creationId xmlns:a16="http://schemas.microsoft.com/office/drawing/2014/main" id="{3A56B510-28EE-2E26-2D5D-38835E0AACCD}"/>
              </a:ext>
            </a:extLst>
          </p:cNvPr>
          <p:cNvSpPr txBox="1"/>
          <p:nvPr/>
        </p:nvSpPr>
        <p:spPr>
          <a:xfrm>
            <a:off x="3851759" y="4746334"/>
            <a:ext cx="8515805" cy="1477328"/>
          </a:xfrm>
          <a:prstGeom prst="rect">
            <a:avLst/>
          </a:prstGeom>
          <a:noFill/>
        </p:spPr>
        <p:txBody>
          <a:bodyPr wrap="square">
            <a:spAutoFit/>
          </a:bodyPr>
          <a:lstStyle/>
          <a:p>
            <a:r>
              <a:rPr lang="en-GB" b="0" i="0" dirty="0">
                <a:solidFill>
                  <a:srgbClr val="374151"/>
                </a:solidFill>
                <a:effectLst/>
                <a:latin typeface="Söhne"/>
              </a:rPr>
              <a:t>Louie Stowell masterfully transports young readers to enchanting worlds with her captivating and imaginative stories. Her books are filled with magical adventures and lovable characters that ignite the spark of wonder. Stowell's skilled storytelling and compelling plots keep young minds eagerly turning pages. Through her works, she nurtures a love for reading and encourages children to embrace their creativity.</a:t>
            </a:r>
            <a:endParaRPr lang="en-GB" dirty="0"/>
          </a:p>
        </p:txBody>
      </p:sp>
      <p:pic>
        <p:nvPicPr>
          <p:cNvPr id="38914" name="Picture 2" descr="Louie Stowell — The Bent Agency">
            <a:extLst>
              <a:ext uri="{FF2B5EF4-FFF2-40B4-BE49-F238E27FC236}">
                <a16:creationId xmlns:a16="http://schemas.microsoft.com/office/drawing/2014/main" id="{E6CCDBF9-12FC-B867-F843-D6B658705007}"/>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5982" r="7923"/>
          <a:stretch/>
        </p:blipFill>
        <p:spPr bwMode="auto">
          <a:xfrm>
            <a:off x="0" y="2062886"/>
            <a:ext cx="3635637" cy="4220870"/>
          </a:xfrm>
          <a:prstGeom prst="rect">
            <a:avLst/>
          </a:prstGeom>
          <a:noFill/>
          <a:extLst>
            <a:ext uri="{909E8E84-426E-40DD-AFC4-6F175D3DCCD1}">
              <a14:hiddenFill xmlns:a14="http://schemas.microsoft.com/office/drawing/2010/main">
                <a:solidFill>
                  <a:srgbClr val="FFFFFF"/>
                </a:solidFill>
              </a14:hiddenFill>
            </a:ext>
          </a:extLst>
        </p:spPr>
      </p:pic>
      <p:pic>
        <p:nvPicPr>
          <p:cNvPr id="38916" name="Picture 4" descr="Loki: A Bad God's Guide to Being Good (Loki: A Bad God’s Guide Book 1) Kindle Edition">
            <a:extLst>
              <a:ext uri="{FF2B5EF4-FFF2-40B4-BE49-F238E27FC236}">
                <a16:creationId xmlns:a16="http://schemas.microsoft.com/office/drawing/2014/main" id="{3E96157A-730A-EF45-70B0-972FC457789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80687" y="2121408"/>
            <a:ext cx="1386653" cy="2079980"/>
          </a:xfrm>
          <a:prstGeom prst="rect">
            <a:avLst/>
          </a:prstGeom>
          <a:noFill/>
          <a:extLst>
            <a:ext uri="{909E8E84-426E-40DD-AFC4-6F175D3DCCD1}">
              <a14:hiddenFill xmlns:a14="http://schemas.microsoft.com/office/drawing/2010/main">
                <a:solidFill>
                  <a:srgbClr val="FFFFFF"/>
                </a:solidFill>
              </a14:hiddenFill>
            </a:ext>
          </a:extLst>
        </p:spPr>
      </p:pic>
      <p:pic>
        <p:nvPicPr>
          <p:cNvPr id="38918" name="Picture 6" descr="The Dragon in the Library Kindle Edition">
            <a:extLst>
              <a:ext uri="{FF2B5EF4-FFF2-40B4-BE49-F238E27FC236}">
                <a16:creationId xmlns:a16="http://schemas.microsoft.com/office/drawing/2014/main" id="{B975C0ED-7E59-197A-CFF2-ABE0F757F44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47266" y="2121408"/>
            <a:ext cx="1386653" cy="2079980"/>
          </a:xfrm>
          <a:prstGeom prst="rect">
            <a:avLst/>
          </a:prstGeom>
          <a:noFill/>
          <a:extLst>
            <a:ext uri="{909E8E84-426E-40DD-AFC4-6F175D3DCCD1}">
              <a14:hiddenFill xmlns:a14="http://schemas.microsoft.com/office/drawing/2010/main">
                <a:solidFill>
                  <a:srgbClr val="FFFFFF"/>
                </a:solidFill>
              </a14:hiddenFill>
            </a:ext>
          </a:extLst>
        </p:spPr>
      </p:pic>
      <p:pic>
        <p:nvPicPr>
          <p:cNvPr id="38920" name="Picture 8" descr="Loki: A Bad God's Guide to Taking the Blame (Loki: A Bad God’s Guide Book 2) Kindle Edition">
            <a:extLst>
              <a:ext uri="{FF2B5EF4-FFF2-40B4-BE49-F238E27FC236}">
                <a16:creationId xmlns:a16="http://schemas.microsoft.com/office/drawing/2014/main" id="{89CDCDFB-230D-D580-A74C-208C7DA097D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340014" y="2110934"/>
            <a:ext cx="1393636" cy="2090454"/>
          </a:xfrm>
          <a:prstGeom prst="rect">
            <a:avLst/>
          </a:prstGeom>
          <a:noFill/>
          <a:extLst>
            <a:ext uri="{909E8E84-426E-40DD-AFC4-6F175D3DCCD1}">
              <a14:hiddenFill xmlns:a14="http://schemas.microsoft.com/office/drawing/2010/main">
                <a:solidFill>
                  <a:srgbClr val="FFFFFF"/>
                </a:solidFill>
              </a14:hiddenFill>
            </a:ext>
          </a:extLst>
        </p:spPr>
      </p:pic>
      <p:pic>
        <p:nvPicPr>
          <p:cNvPr id="38922" name="Picture 10" descr="The Monster in the Lake Kindle Edition">
            <a:extLst>
              <a:ext uri="{FF2B5EF4-FFF2-40B4-BE49-F238E27FC236}">
                <a16:creationId xmlns:a16="http://schemas.microsoft.com/office/drawing/2014/main" id="{FCF53F2B-258D-E093-F874-18AF1BCFD85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071717" y="2121408"/>
            <a:ext cx="1393636" cy="20904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6607252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L – Louie Stowell</a:t>
            </a:r>
          </a:p>
        </p:txBody>
      </p:sp>
      <p:sp>
        <p:nvSpPr>
          <p:cNvPr id="9" name="Left Arrow 8">
            <a:hlinkClick r:id="rId2" action="ppaction://hlinksldjump"/>
          </p:cNvPr>
          <p:cNvSpPr/>
          <p:nvPr/>
        </p:nvSpPr>
        <p:spPr>
          <a:xfrm>
            <a:off x="255302" y="6089464"/>
            <a:ext cx="978408" cy="4846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9F880567-E2D3-250B-A9A0-861C349CFC46}"/>
              </a:ext>
            </a:extLst>
          </p:cNvPr>
          <p:cNvSpPr txBox="1"/>
          <p:nvPr/>
        </p:nvSpPr>
        <p:spPr>
          <a:xfrm>
            <a:off x="61091" y="3767464"/>
            <a:ext cx="1481797" cy="584775"/>
          </a:xfrm>
          <a:prstGeom prst="rect">
            <a:avLst/>
          </a:prstGeom>
          <a:noFill/>
        </p:spPr>
        <p:txBody>
          <a:bodyPr wrap="square" rtlCol="0">
            <a:spAutoFit/>
          </a:bodyPr>
          <a:lstStyle/>
          <a:p>
            <a:r>
              <a:rPr lang="en-GB" sz="3200" dirty="0">
                <a:latin typeface="Sassoon Sans Slope Std Medium" panose="020B07030201030A0203" pitchFamily="34" charset="0"/>
              </a:rPr>
              <a:t>Extract</a:t>
            </a:r>
          </a:p>
        </p:txBody>
      </p:sp>
      <p:sp>
        <p:nvSpPr>
          <p:cNvPr id="10" name="TextBox 9">
            <a:extLst>
              <a:ext uri="{FF2B5EF4-FFF2-40B4-BE49-F238E27FC236}">
                <a16:creationId xmlns:a16="http://schemas.microsoft.com/office/drawing/2014/main" id="{7E289128-DFF2-79B8-35AD-3EF8F2370185}"/>
              </a:ext>
            </a:extLst>
          </p:cNvPr>
          <p:cNvSpPr txBox="1"/>
          <p:nvPr/>
        </p:nvSpPr>
        <p:spPr>
          <a:xfrm>
            <a:off x="1861759" y="1600190"/>
            <a:ext cx="10190995" cy="3693319"/>
          </a:xfrm>
          <a:prstGeom prst="rect">
            <a:avLst/>
          </a:prstGeom>
          <a:noFill/>
        </p:spPr>
        <p:txBody>
          <a:bodyPr wrap="square">
            <a:spAutoFit/>
          </a:bodyPr>
          <a:lstStyle/>
          <a:p>
            <a:r>
              <a:rPr lang="en-GB" dirty="0"/>
              <a:t>My name is Loki, and I am a god. Or I was until last Tuesday. Now, Odin has banished me to Earth in the form of an eleven-year-old boy. This situation is bad for many different reasons. First, there is the overall</a:t>
            </a:r>
          </a:p>
          <a:p>
            <a:r>
              <a:rPr lang="en-GB" dirty="0"/>
              <a:t>weakness of this mortal body. I’m not the strongest of the gods, but right now, my legs look like sticks, and I have the upper-body strength of a small squirrel!</a:t>
            </a:r>
          </a:p>
          <a:p>
            <a:r>
              <a:rPr lang="en-GB" dirty="0"/>
              <a:t>Gods spring into being fully formed, so I have not, until now, ever been a child. Apparently, this is what Odin thinks I would look like as one! Rude!</a:t>
            </a:r>
          </a:p>
          <a:p>
            <a:r>
              <a:rPr lang="en-GB" dirty="0"/>
              <a:t>Second, there are my fake parents. The guard god Heimdall (who hates me) and a terrifying giant called </a:t>
            </a:r>
            <a:r>
              <a:rPr lang="en-GB" dirty="0" err="1"/>
              <a:t>Hyrrokkin</a:t>
            </a:r>
            <a:r>
              <a:rPr lang="en-GB" dirty="0"/>
              <a:t> (feelings unknown) are here to pretend to be my father and mother while we are on Earth. I have to live with them and do what they say. I am appalled at this indignity. I’m thousands of years old! I should not have a bedtime! I should not have to do chores! I should absolutely under no circumstances be expected to fold my own undergarments! Third, I must put up with </a:t>
            </a:r>
            <a:r>
              <a:rPr lang="en-GB" dirty="0" err="1"/>
              <a:t>elevenyear</a:t>
            </a:r>
            <a:r>
              <a:rPr lang="en-GB" dirty="0"/>
              <a:t>-old Thor, who seems to take great amusement from sitting on my head and farting. Perhaps I should take comfort in the fact that he is here and must </a:t>
            </a:r>
            <a:r>
              <a:rPr lang="en-GB" dirty="0" err="1"/>
              <a:t>suff</a:t>
            </a:r>
            <a:r>
              <a:rPr lang="en-GB" dirty="0"/>
              <a:t> er with me … but it’s hard to </a:t>
            </a:r>
            <a:r>
              <a:rPr lang="en-GB" dirty="0" err="1"/>
              <a:t>to</a:t>
            </a:r>
            <a:r>
              <a:rPr lang="en-GB" dirty="0"/>
              <a:t> be comforted at the same time you’re being farted on. </a:t>
            </a:r>
          </a:p>
        </p:txBody>
      </p:sp>
      <p:pic>
        <p:nvPicPr>
          <p:cNvPr id="11" name="Picture 4" descr="Loki: A Bad God's Guide to Being Good (Loki: A Bad God’s Guide Book 1) Kindle Edition">
            <a:extLst>
              <a:ext uri="{FF2B5EF4-FFF2-40B4-BE49-F238E27FC236}">
                <a16:creationId xmlns:a16="http://schemas.microsoft.com/office/drawing/2014/main" id="{3D9C9313-F9C1-960E-58EB-642734BDDF2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464733"/>
            <a:ext cx="1386653" cy="20799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8509877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L – Louie Stowell</a:t>
            </a:r>
          </a:p>
        </p:txBody>
      </p:sp>
      <p:sp>
        <p:nvSpPr>
          <p:cNvPr id="11" name="Title 1">
            <a:extLst>
              <a:ext uri="{FF2B5EF4-FFF2-40B4-BE49-F238E27FC236}">
                <a16:creationId xmlns:a16="http://schemas.microsoft.com/office/drawing/2014/main" id="{56A38699-A55D-280C-17D1-BFB8F894318E}"/>
              </a:ext>
            </a:extLst>
          </p:cNvPr>
          <p:cNvSpPr txBox="1">
            <a:spLocks/>
          </p:cNvSpPr>
          <p:nvPr/>
        </p:nvSpPr>
        <p:spPr>
          <a:xfrm>
            <a:off x="198064" y="1261672"/>
            <a:ext cx="11413067" cy="169068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6600" dirty="0">
                <a:latin typeface="Sassoon Sans Std Medium" panose="020B0703020103030203" pitchFamily="34" charset="0"/>
              </a:rPr>
              <a:t>Similar Authors</a:t>
            </a:r>
          </a:p>
        </p:txBody>
      </p:sp>
      <p:sp>
        <p:nvSpPr>
          <p:cNvPr id="12" name="Title 1">
            <a:extLst>
              <a:ext uri="{FF2B5EF4-FFF2-40B4-BE49-F238E27FC236}">
                <a16:creationId xmlns:a16="http://schemas.microsoft.com/office/drawing/2014/main" id="{CA5D5A7E-551D-A9B3-C730-5AE82902E295}"/>
              </a:ext>
            </a:extLst>
          </p:cNvPr>
          <p:cNvSpPr txBox="1">
            <a:spLocks/>
          </p:cNvSpPr>
          <p:nvPr/>
        </p:nvSpPr>
        <p:spPr>
          <a:xfrm>
            <a:off x="268019"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a:latin typeface="Sassoon Sans Std Medium" panose="020B0703020103030203" pitchFamily="34" charset="0"/>
              </a:rPr>
              <a:t>Emer</a:t>
            </a:r>
          </a:p>
          <a:p>
            <a:pPr algn="ctr"/>
            <a:r>
              <a:rPr lang="en-GB" sz="5000" dirty="0">
                <a:latin typeface="Sassoon Sans Std Medium" panose="020B0703020103030203" pitchFamily="34" charset="0"/>
              </a:rPr>
              <a:t>Stamp</a:t>
            </a:r>
          </a:p>
        </p:txBody>
      </p:sp>
      <p:sp>
        <p:nvSpPr>
          <p:cNvPr id="14" name="Title 1">
            <a:extLst>
              <a:ext uri="{FF2B5EF4-FFF2-40B4-BE49-F238E27FC236}">
                <a16:creationId xmlns:a16="http://schemas.microsoft.com/office/drawing/2014/main" id="{462AE291-D192-A33F-4A47-1ADB0757AD06}"/>
              </a:ext>
            </a:extLst>
          </p:cNvPr>
          <p:cNvSpPr txBox="1">
            <a:spLocks/>
          </p:cNvSpPr>
          <p:nvPr/>
        </p:nvSpPr>
        <p:spPr>
          <a:xfrm>
            <a:off x="3981206"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a:latin typeface="Sassoon Sans Std Medium" panose="020B0703020103030203" pitchFamily="34" charset="0"/>
              </a:rPr>
              <a:t>Jen </a:t>
            </a:r>
          </a:p>
          <a:p>
            <a:pPr algn="ctr"/>
            <a:r>
              <a:rPr lang="en-GB" sz="5000" dirty="0">
                <a:latin typeface="Sassoon Sans Std Medium" panose="020B0703020103030203" pitchFamily="34" charset="0"/>
              </a:rPr>
              <a:t>Carney</a:t>
            </a:r>
          </a:p>
        </p:txBody>
      </p:sp>
      <p:sp>
        <p:nvSpPr>
          <p:cNvPr id="15" name="Title 1">
            <a:extLst>
              <a:ext uri="{FF2B5EF4-FFF2-40B4-BE49-F238E27FC236}">
                <a16:creationId xmlns:a16="http://schemas.microsoft.com/office/drawing/2014/main" id="{F387E76D-EFF2-1CDE-3C90-D85B78CA625F}"/>
              </a:ext>
            </a:extLst>
          </p:cNvPr>
          <p:cNvSpPr txBox="1">
            <a:spLocks/>
          </p:cNvSpPr>
          <p:nvPr/>
        </p:nvSpPr>
        <p:spPr>
          <a:xfrm>
            <a:off x="8193442"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a:latin typeface="Sassoon Sans Std Medium" panose="020B0703020103030203" pitchFamily="34" charset="0"/>
              </a:rPr>
              <a:t>Andy  </a:t>
            </a:r>
          </a:p>
          <a:p>
            <a:pPr algn="ctr"/>
            <a:r>
              <a:rPr lang="en-GB" sz="5000" dirty="0">
                <a:latin typeface="Sassoon Sans Std Medium" panose="020B0703020103030203" pitchFamily="34" charset="0"/>
              </a:rPr>
              <a:t>Riley</a:t>
            </a:r>
          </a:p>
        </p:txBody>
      </p:sp>
      <p:sp>
        <p:nvSpPr>
          <p:cNvPr id="16" name="Left Arrow 9">
            <a:hlinkClick r:id="rId2" action="ppaction://hlinksldjump"/>
            <a:extLst>
              <a:ext uri="{FF2B5EF4-FFF2-40B4-BE49-F238E27FC236}">
                <a16:creationId xmlns:a16="http://schemas.microsoft.com/office/drawing/2014/main" id="{214ACD06-1C91-FC51-2B19-8E955A69DFA6}"/>
              </a:ext>
            </a:extLst>
          </p:cNvPr>
          <p:cNvSpPr/>
          <p:nvPr/>
        </p:nvSpPr>
        <p:spPr>
          <a:xfrm>
            <a:off x="255302" y="6089464"/>
            <a:ext cx="978408" cy="4846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3320" name="Picture 8">
            <a:extLst>
              <a:ext uri="{FF2B5EF4-FFF2-40B4-BE49-F238E27FC236}">
                <a16:creationId xmlns:a16="http://schemas.microsoft.com/office/drawing/2014/main" id="{A70024E1-970E-B411-33D0-4E0D8C55FC9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28322" y="4426777"/>
            <a:ext cx="1352550" cy="2076450"/>
          </a:xfrm>
          <a:prstGeom prst="rect">
            <a:avLst/>
          </a:prstGeom>
          <a:noFill/>
          <a:extLst>
            <a:ext uri="{909E8E84-426E-40DD-AFC4-6F175D3DCCD1}">
              <a14:hiddenFill xmlns:a14="http://schemas.microsoft.com/office/drawing/2010/main">
                <a:solidFill>
                  <a:srgbClr val="FFFFFF"/>
                </a:solidFill>
              </a14:hiddenFill>
            </a:ext>
          </a:extLst>
        </p:spPr>
      </p:pic>
      <p:pic>
        <p:nvPicPr>
          <p:cNvPr id="13322" name="Picture 10" descr="Pig 1: The Unbelievable Top Secret Diary of Pig">
            <a:extLst>
              <a:ext uri="{FF2B5EF4-FFF2-40B4-BE49-F238E27FC236}">
                <a16:creationId xmlns:a16="http://schemas.microsoft.com/office/drawing/2014/main" id="{F319ADCD-A0FD-CF80-3EFA-1534E6D196D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15135" y="4453328"/>
            <a:ext cx="1352550" cy="207645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2E4272EA-FCB5-6553-6844-CB3B51B6A26E}"/>
              </a:ext>
            </a:extLst>
          </p:cNvPr>
          <p:cNvPicPr>
            <a:picLocks noChangeAspect="1"/>
          </p:cNvPicPr>
          <p:nvPr/>
        </p:nvPicPr>
        <p:blipFill>
          <a:blip r:embed="rId5"/>
          <a:stretch>
            <a:fillRect/>
          </a:stretch>
        </p:blipFill>
        <p:spPr>
          <a:xfrm>
            <a:off x="9414113" y="4426774"/>
            <a:ext cx="1360156" cy="2076451"/>
          </a:xfrm>
          <a:prstGeom prst="rect">
            <a:avLst/>
          </a:prstGeom>
        </p:spPr>
      </p:pic>
    </p:spTree>
    <p:extLst>
      <p:ext uri="{BB962C8B-B14F-4D97-AF65-F5344CB8AC3E}">
        <p14:creationId xmlns:p14="http://schemas.microsoft.com/office/powerpoint/2010/main" val="95207178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fontScale="90000"/>
          </a:bodyPr>
          <a:lstStyle/>
          <a:p>
            <a:r>
              <a:rPr lang="en-GB" sz="9000" dirty="0">
                <a:latin typeface="Sassoon Sans Std Medium" panose="020B0703020103030203" pitchFamily="34" charset="0"/>
              </a:rPr>
              <a:t>M – Harriet </a:t>
            </a:r>
            <a:r>
              <a:rPr lang="en-GB" sz="9000" dirty="0" err="1">
                <a:latin typeface="Sassoon Sans Std Medium" panose="020B0703020103030203" pitchFamily="34" charset="0"/>
              </a:rPr>
              <a:t>Muncaster</a:t>
            </a:r>
            <a:endParaRPr lang="en-GB" sz="9000" dirty="0">
              <a:latin typeface="Sassoon Sans Std Medium" panose="020B0703020103030203" pitchFamily="34" charset="0"/>
            </a:endParaRPr>
          </a:p>
        </p:txBody>
      </p:sp>
      <p:sp>
        <p:nvSpPr>
          <p:cNvPr id="10" name="TextBox 9">
            <a:extLst>
              <a:ext uri="{FF2B5EF4-FFF2-40B4-BE49-F238E27FC236}">
                <a16:creationId xmlns:a16="http://schemas.microsoft.com/office/drawing/2014/main" id="{245991F1-6FB9-97EE-DD72-A89CC01C7BF5}"/>
              </a:ext>
            </a:extLst>
          </p:cNvPr>
          <p:cNvSpPr txBox="1"/>
          <p:nvPr/>
        </p:nvSpPr>
        <p:spPr>
          <a:xfrm>
            <a:off x="3468914" y="4549675"/>
            <a:ext cx="8723085" cy="1477328"/>
          </a:xfrm>
          <a:prstGeom prst="rect">
            <a:avLst/>
          </a:prstGeom>
          <a:noFill/>
        </p:spPr>
        <p:txBody>
          <a:bodyPr wrap="square">
            <a:spAutoFit/>
          </a:bodyPr>
          <a:lstStyle/>
          <a:p>
            <a:r>
              <a:rPr lang="en-GB" b="0" i="0" dirty="0">
                <a:solidFill>
                  <a:srgbClr val="374151"/>
                </a:solidFill>
                <a:effectLst/>
                <a:latin typeface="Söhne"/>
              </a:rPr>
              <a:t>Harriet </a:t>
            </a:r>
            <a:r>
              <a:rPr lang="en-GB" b="0" i="0" dirty="0" err="1">
                <a:solidFill>
                  <a:srgbClr val="374151"/>
                </a:solidFill>
                <a:effectLst/>
                <a:latin typeface="Söhne"/>
              </a:rPr>
              <a:t>Muncaster</a:t>
            </a:r>
            <a:r>
              <a:rPr lang="en-GB" b="0" i="0" dirty="0">
                <a:solidFill>
                  <a:srgbClr val="374151"/>
                </a:solidFill>
                <a:effectLst/>
                <a:latin typeface="Söhne"/>
              </a:rPr>
              <a:t>, a talented and creative author-illustrator, delights young readers with her whimsical and enchanting stories. Her books are brought to life by her charming illustrations and relatable characters. </a:t>
            </a:r>
            <a:r>
              <a:rPr lang="en-GB" b="0" i="0" dirty="0" err="1">
                <a:solidFill>
                  <a:srgbClr val="374151"/>
                </a:solidFill>
                <a:effectLst/>
                <a:latin typeface="Söhne"/>
              </a:rPr>
              <a:t>Muncaster's</a:t>
            </a:r>
            <a:r>
              <a:rPr lang="en-GB" b="0" i="0" dirty="0">
                <a:solidFill>
                  <a:srgbClr val="374151"/>
                </a:solidFill>
                <a:effectLst/>
                <a:latin typeface="Söhne"/>
              </a:rPr>
              <a:t> imaginative storytelling and </a:t>
            </a:r>
            <a:r>
              <a:rPr lang="en-GB" b="0" i="0" dirty="0" err="1">
                <a:solidFill>
                  <a:srgbClr val="374151"/>
                </a:solidFill>
                <a:effectLst/>
                <a:latin typeface="Söhne"/>
              </a:rPr>
              <a:t>heartwarming</a:t>
            </a:r>
            <a:r>
              <a:rPr lang="en-GB" b="0" i="0" dirty="0">
                <a:solidFill>
                  <a:srgbClr val="374151"/>
                </a:solidFill>
                <a:effectLst/>
                <a:latin typeface="Söhne"/>
              </a:rPr>
              <a:t> themes create a captivating reading experience for children. Through her works, she sparks imagination and fosters a love for storytelling. </a:t>
            </a:r>
            <a:endParaRPr lang="en-GB" dirty="0"/>
          </a:p>
        </p:txBody>
      </p:sp>
      <p:pic>
        <p:nvPicPr>
          <p:cNvPr id="39938" name="Picture 2" descr="Harriet Muncaster – TresA">
            <a:extLst>
              <a:ext uri="{FF2B5EF4-FFF2-40B4-BE49-F238E27FC236}">
                <a16:creationId xmlns:a16="http://schemas.microsoft.com/office/drawing/2014/main" id="{2A984950-6657-BB10-3238-4624510884E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0585" r="10316"/>
          <a:stretch/>
        </p:blipFill>
        <p:spPr bwMode="auto">
          <a:xfrm>
            <a:off x="0" y="1965467"/>
            <a:ext cx="3488772" cy="4410683"/>
          </a:xfrm>
          <a:prstGeom prst="rect">
            <a:avLst/>
          </a:prstGeom>
          <a:noFill/>
          <a:extLst>
            <a:ext uri="{909E8E84-426E-40DD-AFC4-6F175D3DCCD1}">
              <a14:hiddenFill xmlns:a14="http://schemas.microsoft.com/office/drawing/2010/main">
                <a:solidFill>
                  <a:srgbClr val="FFFFFF"/>
                </a:solidFill>
              </a14:hiddenFill>
            </a:ext>
          </a:extLst>
        </p:spPr>
      </p:pic>
      <p:pic>
        <p:nvPicPr>
          <p:cNvPr id="39940" name="Picture 4" descr="Isadora Moon Goes Camping Kindle Edition">
            <a:extLst>
              <a:ext uri="{FF2B5EF4-FFF2-40B4-BE49-F238E27FC236}">
                <a16:creationId xmlns:a16="http://schemas.microsoft.com/office/drawing/2014/main" id="{6C00FDB8-A772-7276-B822-1A426E0B2C4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32582" y="1977182"/>
            <a:ext cx="1524000" cy="2286000"/>
          </a:xfrm>
          <a:prstGeom prst="rect">
            <a:avLst/>
          </a:prstGeom>
          <a:noFill/>
          <a:extLst>
            <a:ext uri="{909E8E84-426E-40DD-AFC4-6F175D3DCCD1}">
              <a14:hiddenFill xmlns:a14="http://schemas.microsoft.com/office/drawing/2010/main">
                <a:solidFill>
                  <a:srgbClr val="FFFFFF"/>
                </a:solidFill>
              </a14:hiddenFill>
            </a:ext>
          </a:extLst>
        </p:spPr>
      </p:pic>
      <p:pic>
        <p:nvPicPr>
          <p:cNvPr id="39942" name="Picture 6" descr="Mirabelle and the Naughty Bat Kittens Kindle Edition">
            <a:extLst>
              <a:ext uri="{FF2B5EF4-FFF2-40B4-BE49-F238E27FC236}">
                <a16:creationId xmlns:a16="http://schemas.microsoft.com/office/drawing/2014/main" id="{429AE3B0-CCD4-E351-C2CF-8D9D1DA460E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34868" y="1977182"/>
            <a:ext cx="1524000" cy="2286000"/>
          </a:xfrm>
          <a:prstGeom prst="rect">
            <a:avLst/>
          </a:prstGeom>
          <a:noFill/>
          <a:extLst>
            <a:ext uri="{909E8E84-426E-40DD-AFC4-6F175D3DCCD1}">
              <a14:hiddenFill xmlns:a14="http://schemas.microsoft.com/office/drawing/2010/main">
                <a:solidFill>
                  <a:srgbClr val="FFFFFF"/>
                </a:solidFill>
              </a14:hiddenFill>
            </a:ext>
          </a:extLst>
        </p:spPr>
      </p:pic>
      <p:pic>
        <p:nvPicPr>
          <p:cNvPr id="39944" name="Picture 8">
            <a:extLst>
              <a:ext uri="{FF2B5EF4-FFF2-40B4-BE49-F238E27FC236}">
                <a16:creationId xmlns:a16="http://schemas.microsoft.com/office/drawing/2014/main" id="{538DCA93-BF80-9D4B-8AB9-5B11AA559467}"/>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18929" r="17410"/>
          <a:stretch/>
        </p:blipFill>
        <p:spPr bwMode="auto">
          <a:xfrm>
            <a:off x="7830456" y="1965467"/>
            <a:ext cx="1442753" cy="2266278"/>
          </a:xfrm>
          <a:prstGeom prst="rect">
            <a:avLst/>
          </a:prstGeom>
          <a:noFill/>
          <a:extLst>
            <a:ext uri="{909E8E84-426E-40DD-AFC4-6F175D3DCCD1}">
              <a14:hiddenFill xmlns:a14="http://schemas.microsoft.com/office/drawing/2010/main">
                <a:solidFill>
                  <a:srgbClr val="FFFFFF"/>
                </a:solidFill>
              </a14:hiddenFill>
            </a:ext>
          </a:extLst>
        </p:spPr>
      </p:pic>
      <p:pic>
        <p:nvPicPr>
          <p:cNvPr id="39946" name="Picture 10">
            <a:extLst>
              <a:ext uri="{FF2B5EF4-FFF2-40B4-BE49-F238E27FC236}">
                <a16:creationId xmlns:a16="http://schemas.microsoft.com/office/drawing/2014/main" id="{29AFD212-D198-3513-C617-9298EAA1B194}"/>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15377" r="15141"/>
          <a:stretch/>
        </p:blipFill>
        <p:spPr bwMode="auto">
          <a:xfrm>
            <a:off x="9744796" y="1965467"/>
            <a:ext cx="1609003" cy="23157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1225281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fontScale="90000"/>
          </a:bodyPr>
          <a:lstStyle/>
          <a:p>
            <a:r>
              <a:rPr lang="en-GB" sz="9000" dirty="0">
                <a:latin typeface="Sassoon Sans Std Medium" panose="020B0703020103030203" pitchFamily="34" charset="0"/>
              </a:rPr>
              <a:t>M – Harriet </a:t>
            </a:r>
            <a:r>
              <a:rPr lang="en-GB" sz="9000" dirty="0" err="1">
                <a:latin typeface="Sassoon Sans Std Medium" panose="020B0703020103030203" pitchFamily="34" charset="0"/>
              </a:rPr>
              <a:t>Muncaster</a:t>
            </a:r>
            <a:endParaRPr lang="en-GB" sz="9000" dirty="0">
              <a:latin typeface="Sassoon Sans Std Medium" panose="020B0703020103030203" pitchFamily="34" charset="0"/>
            </a:endParaRPr>
          </a:p>
        </p:txBody>
      </p:sp>
      <p:sp>
        <p:nvSpPr>
          <p:cNvPr id="10" name="Left Arrow 9">
            <a:hlinkClick r:id="rId2" action="ppaction://hlinksldjump"/>
          </p:cNvPr>
          <p:cNvSpPr/>
          <p:nvPr/>
        </p:nvSpPr>
        <p:spPr>
          <a:xfrm>
            <a:off x="255302" y="6089464"/>
            <a:ext cx="978408" cy="4846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57921C69-FF2D-2CC0-D8B3-C2E8FF4C9229}"/>
              </a:ext>
            </a:extLst>
          </p:cNvPr>
          <p:cNvSpPr txBox="1"/>
          <p:nvPr/>
        </p:nvSpPr>
        <p:spPr>
          <a:xfrm>
            <a:off x="3607" y="3723772"/>
            <a:ext cx="1481797" cy="584775"/>
          </a:xfrm>
          <a:prstGeom prst="rect">
            <a:avLst/>
          </a:prstGeom>
          <a:noFill/>
        </p:spPr>
        <p:txBody>
          <a:bodyPr wrap="square" rtlCol="0">
            <a:spAutoFit/>
          </a:bodyPr>
          <a:lstStyle/>
          <a:p>
            <a:r>
              <a:rPr lang="en-GB" sz="3200" dirty="0">
                <a:latin typeface="Sassoon Sans Slope Std Medium" panose="020B07030201030A0203" pitchFamily="34" charset="0"/>
              </a:rPr>
              <a:t>Extract</a:t>
            </a:r>
          </a:p>
        </p:txBody>
      </p:sp>
      <p:pic>
        <p:nvPicPr>
          <p:cNvPr id="58370" name="Picture 2" descr="Mirabelle and the Magical Mayhem">
            <a:extLst>
              <a:ext uri="{FF2B5EF4-FFF2-40B4-BE49-F238E27FC236}">
                <a16:creationId xmlns:a16="http://schemas.microsoft.com/office/drawing/2014/main" id="{2F4295AD-4DF7-7074-E4C0-295EC7385EA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1441478"/>
            <a:ext cx="1591900" cy="2282294"/>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E516BEB8-BFB8-EF8D-F1F0-4139A0DF31E9}"/>
              </a:ext>
            </a:extLst>
          </p:cNvPr>
          <p:cNvSpPr txBox="1"/>
          <p:nvPr/>
        </p:nvSpPr>
        <p:spPr>
          <a:xfrm>
            <a:off x="1706201" y="1492391"/>
            <a:ext cx="10295300" cy="3970318"/>
          </a:xfrm>
          <a:prstGeom prst="rect">
            <a:avLst/>
          </a:prstGeom>
          <a:noFill/>
        </p:spPr>
        <p:txBody>
          <a:bodyPr wrap="square">
            <a:spAutoFit/>
          </a:bodyPr>
          <a:lstStyle/>
          <a:p>
            <a:r>
              <a:rPr lang="en-GB" dirty="0"/>
              <a:t>It was the first day of the summer holidays and Wilbur and I were feeling VERY excited. We were on our way to stay with our fairy grandparents—Granny and Grandpa </a:t>
            </a:r>
            <a:r>
              <a:rPr lang="en-GB" dirty="0" err="1"/>
              <a:t>Starspell</a:t>
            </a:r>
            <a:r>
              <a:rPr lang="en-GB" dirty="0"/>
              <a:t>! It was going to be the first time we had ever stayed at their house without Mum and Dad and it felt like an exciting adventure! Mum had even bought me a new pair of </a:t>
            </a:r>
            <a:r>
              <a:rPr lang="en-GB" dirty="0" err="1"/>
              <a:t>frogpatterned</a:t>
            </a:r>
            <a:r>
              <a:rPr lang="en-GB" dirty="0"/>
              <a:t> pyjamas for the occasion. They were folded up neatly in my suitcase which Dad was carrying in his hand as we flew through the sky towards </a:t>
            </a:r>
            <a:r>
              <a:rPr lang="en-GB" dirty="0" err="1"/>
              <a:t>Glimmerview</a:t>
            </a:r>
            <a:r>
              <a:rPr lang="en-GB" dirty="0"/>
              <a:t> Fairy Village. It was easier for Dad to carry both my and Wilbur’s suitcases as he is a full fairy and has wings! Wilbur and I didn’t inherit Dad’s fairy wings— we’re both more witchy like Mum, so we were both on our broomsticks instead.</a:t>
            </a:r>
          </a:p>
          <a:p>
            <a:r>
              <a:rPr lang="en-GB" dirty="0"/>
              <a:t>Suitcases can be awkward to carry on broomsticks as they swing around a lot!</a:t>
            </a:r>
          </a:p>
          <a:p>
            <a:r>
              <a:rPr lang="en-GB" dirty="0"/>
              <a:t>‘We’re almost there!’ said Dad excitedly as the clouds in the sky began to turn a fluffy pink colour like candyfloss and the roads below became empty of cars. Cars are not allowed in </a:t>
            </a:r>
            <a:r>
              <a:rPr lang="en-GB" dirty="0" err="1"/>
              <a:t>Glimmerview</a:t>
            </a:r>
            <a:r>
              <a:rPr lang="en-GB" dirty="0"/>
              <a:t> Fairy Village. ‘Oh look!’ cried Dad. ‘There’s the stream! I used to have such fun playing in the stream with my fairy friends when I was a boy. Well-behaved fun of course! We made flower garlands for each other, picked delicious fresh wild fruit, and had swimming races every day in the summer holidays. The sun was always shining. Oh, we did have such marvellous times! It was absolutely idyllic!’</a:t>
            </a:r>
          </a:p>
        </p:txBody>
      </p:sp>
    </p:spTree>
    <p:extLst>
      <p:ext uri="{BB962C8B-B14F-4D97-AF65-F5344CB8AC3E}">
        <p14:creationId xmlns:p14="http://schemas.microsoft.com/office/powerpoint/2010/main" val="93106054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fontScale="90000"/>
          </a:bodyPr>
          <a:lstStyle/>
          <a:p>
            <a:r>
              <a:rPr lang="en-GB" sz="9000" dirty="0">
                <a:latin typeface="Sassoon Sans Std Medium" panose="020B0703020103030203" pitchFamily="34" charset="0"/>
              </a:rPr>
              <a:t>M – Harriet </a:t>
            </a:r>
            <a:r>
              <a:rPr lang="en-GB" sz="9000" dirty="0" err="1">
                <a:latin typeface="Sassoon Sans Std Medium" panose="020B0703020103030203" pitchFamily="34" charset="0"/>
              </a:rPr>
              <a:t>Muncaster</a:t>
            </a:r>
            <a:endParaRPr lang="en-GB" sz="9000" dirty="0">
              <a:latin typeface="Sassoon Sans Std Medium" panose="020B0703020103030203" pitchFamily="34" charset="0"/>
            </a:endParaRPr>
          </a:p>
        </p:txBody>
      </p:sp>
      <p:sp>
        <p:nvSpPr>
          <p:cNvPr id="11" name="Title 1">
            <a:extLst>
              <a:ext uri="{FF2B5EF4-FFF2-40B4-BE49-F238E27FC236}">
                <a16:creationId xmlns:a16="http://schemas.microsoft.com/office/drawing/2014/main" id="{56A38699-A55D-280C-17D1-BFB8F894318E}"/>
              </a:ext>
            </a:extLst>
          </p:cNvPr>
          <p:cNvSpPr txBox="1">
            <a:spLocks/>
          </p:cNvSpPr>
          <p:nvPr/>
        </p:nvSpPr>
        <p:spPr>
          <a:xfrm>
            <a:off x="198064" y="1261672"/>
            <a:ext cx="11413067" cy="169068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6600" dirty="0">
                <a:latin typeface="Sassoon Sans Std Medium" panose="020B0703020103030203" pitchFamily="34" charset="0"/>
              </a:rPr>
              <a:t>Similar Authors</a:t>
            </a:r>
          </a:p>
        </p:txBody>
      </p:sp>
      <p:sp>
        <p:nvSpPr>
          <p:cNvPr id="12" name="Title 1">
            <a:extLst>
              <a:ext uri="{FF2B5EF4-FFF2-40B4-BE49-F238E27FC236}">
                <a16:creationId xmlns:a16="http://schemas.microsoft.com/office/drawing/2014/main" id="{CA5D5A7E-551D-A9B3-C730-5AE82902E295}"/>
              </a:ext>
            </a:extLst>
          </p:cNvPr>
          <p:cNvSpPr txBox="1">
            <a:spLocks/>
          </p:cNvSpPr>
          <p:nvPr/>
        </p:nvSpPr>
        <p:spPr>
          <a:xfrm>
            <a:off x="268019"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a:latin typeface="Sassoon Sans Std Medium" panose="020B0703020103030203" pitchFamily="34" charset="0"/>
              </a:rPr>
              <a:t>Michelle Harrison</a:t>
            </a:r>
          </a:p>
        </p:txBody>
      </p:sp>
      <p:sp>
        <p:nvSpPr>
          <p:cNvPr id="14" name="Title 1">
            <a:extLst>
              <a:ext uri="{FF2B5EF4-FFF2-40B4-BE49-F238E27FC236}">
                <a16:creationId xmlns:a16="http://schemas.microsoft.com/office/drawing/2014/main" id="{462AE291-D192-A33F-4A47-1ADB0757AD06}"/>
              </a:ext>
            </a:extLst>
          </p:cNvPr>
          <p:cNvSpPr txBox="1">
            <a:spLocks/>
          </p:cNvSpPr>
          <p:nvPr/>
        </p:nvSpPr>
        <p:spPr>
          <a:xfrm>
            <a:off x="3981206"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a:latin typeface="Sassoon Sans Std Medium" panose="020B0703020103030203" pitchFamily="34" charset="0"/>
              </a:rPr>
              <a:t>Kirsty Applebaum</a:t>
            </a:r>
          </a:p>
        </p:txBody>
      </p:sp>
      <p:sp>
        <p:nvSpPr>
          <p:cNvPr id="15" name="Title 1">
            <a:extLst>
              <a:ext uri="{FF2B5EF4-FFF2-40B4-BE49-F238E27FC236}">
                <a16:creationId xmlns:a16="http://schemas.microsoft.com/office/drawing/2014/main" id="{F387E76D-EFF2-1CDE-3C90-D85B78CA625F}"/>
              </a:ext>
            </a:extLst>
          </p:cNvPr>
          <p:cNvSpPr txBox="1">
            <a:spLocks/>
          </p:cNvSpPr>
          <p:nvPr/>
        </p:nvSpPr>
        <p:spPr>
          <a:xfrm>
            <a:off x="8193442"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a:latin typeface="Sassoon Sans Std Medium" panose="020B0703020103030203" pitchFamily="34" charset="0"/>
              </a:rPr>
              <a:t>Hannah  Peck</a:t>
            </a:r>
          </a:p>
        </p:txBody>
      </p:sp>
      <p:sp>
        <p:nvSpPr>
          <p:cNvPr id="16" name="Left Arrow 9">
            <a:hlinkClick r:id="rId2" action="ppaction://hlinksldjump"/>
            <a:extLst>
              <a:ext uri="{FF2B5EF4-FFF2-40B4-BE49-F238E27FC236}">
                <a16:creationId xmlns:a16="http://schemas.microsoft.com/office/drawing/2014/main" id="{8EFCA665-88C3-DFCA-71E5-61D543C1319F}"/>
              </a:ext>
            </a:extLst>
          </p:cNvPr>
          <p:cNvSpPr/>
          <p:nvPr/>
        </p:nvSpPr>
        <p:spPr>
          <a:xfrm>
            <a:off x="255302" y="6089464"/>
            <a:ext cx="978408" cy="4846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4348" name="Picture 12" descr="Kate on the Case (Kate on the Case 1)">
            <a:extLst>
              <a:ext uri="{FF2B5EF4-FFF2-40B4-BE49-F238E27FC236}">
                <a16:creationId xmlns:a16="http://schemas.microsoft.com/office/drawing/2014/main" id="{F6A63FAE-30ED-558C-5062-B43FA9B52D3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383408" y="4426777"/>
            <a:ext cx="1466850" cy="2076450"/>
          </a:xfrm>
          <a:prstGeom prst="rect">
            <a:avLst/>
          </a:prstGeom>
          <a:noFill/>
          <a:extLst>
            <a:ext uri="{909E8E84-426E-40DD-AFC4-6F175D3DCCD1}">
              <a14:hiddenFill xmlns:a14="http://schemas.microsoft.com/office/drawing/2010/main">
                <a:solidFill>
                  <a:srgbClr val="FFFFFF"/>
                </a:solidFill>
              </a14:hiddenFill>
            </a:ext>
          </a:extLst>
        </p:spPr>
      </p:pic>
      <p:pic>
        <p:nvPicPr>
          <p:cNvPr id="14350" name="Picture 14" descr="Midnight Magic">
            <a:extLst>
              <a:ext uri="{FF2B5EF4-FFF2-40B4-BE49-F238E27FC236}">
                <a16:creationId xmlns:a16="http://schemas.microsoft.com/office/drawing/2014/main" id="{FFB91FBF-29F9-4563-EEAE-CF632D37A9F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15135" y="4426777"/>
            <a:ext cx="1352550" cy="2076450"/>
          </a:xfrm>
          <a:prstGeom prst="rect">
            <a:avLst/>
          </a:prstGeom>
          <a:noFill/>
          <a:extLst>
            <a:ext uri="{909E8E84-426E-40DD-AFC4-6F175D3DCCD1}">
              <a14:hiddenFill xmlns:a14="http://schemas.microsoft.com/office/drawing/2010/main">
                <a:solidFill>
                  <a:srgbClr val="FFFFFF"/>
                </a:solidFill>
              </a14:hiddenFill>
            </a:ext>
          </a:extLst>
        </p:spPr>
      </p:pic>
      <p:pic>
        <p:nvPicPr>
          <p:cNvPr id="14352" name="Picture 16" descr="Princess Minna: The Enchanted Forest">
            <a:extLst>
              <a:ext uri="{FF2B5EF4-FFF2-40B4-BE49-F238E27FC236}">
                <a16:creationId xmlns:a16="http://schemas.microsoft.com/office/drawing/2014/main" id="{926BBDA4-E565-3FC4-3DB8-6B9CF6A820E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33084" y="4426777"/>
            <a:ext cx="1343025" cy="20764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9058319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N – Nadia Shireen</a:t>
            </a:r>
          </a:p>
        </p:txBody>
      </p:sp>
      <p:sp>
        <p:nvSpPr>
          <p:cNvPr id="9" name="TextBox 8">
            <a:extLst>
              <a:ext uri="{FF2B5EF4-FFF2-40B4-BE49-F238E27FC236}">
                <a16:creationId xmlns:a16="http://schemas.microsoft.com/office/drawing/2014/main" id="{1F666F3B-C0FA-829A-A3F7-0D86CDCF0E4C}"/>
              </a:ext>
            </a:extLst>
          </p:cNvPr>
          <p:cNvSpPr txBox="1"/>
          <p:nvPr/>
        </p:nvSpPr>
        <p:spPr>
          <a:xfrm>
            <a:off x="2981739" y="4256658"/>
            <a:ext cx="9210261" cy="1477328"/>
          </a:xfrm>
          <a:prstGeom prst="rect">
            <a:avLst/>
          </a:prstGeom>
          <a:noFill/>
        </p:spPr>
        <p:txBody>
          <a:bodyPr wrap="square">
            <a:spAutoFit/>
          </a:bodyPr>
          <a:lstStyle/>
          <a:p>
            <a:r>
              <a:rPr lang="en-GB" b="0" i="0" dirty="0">
                <a:solidFill>
                  <a:srgbClr val="374151"/>
                </a:solidFill>
                <a:effectLst/>
                <a:latin typeface="Söhne"/>
              </a:rPr>
              <a:t>Nadia Shireen, a gifted author and illustrator, captivates young readers with her </a:t>
            </a:r>
            <a:r>
              <a:rPr lang="en-GB" b="0" i="0" dirty="0" err="1">
                <a:solidFill>
                  <a:srgbClr val="374151"/>
                </a:solidFill>
                <a:effectLst/>
                <a:latin typeface="Söhne"/>
              </a:rPr>
              <a:t>heartwarming</a:t>
            </a:r>
            <a:r>
              <a:rPr lang="en-GB" b="0" i="0" dirty="0">
                <a:solidFill>
                  <a:srgbClr val="374151"/>
                </a:solidFill>
                <a:effectLst/>
                <a:latin typeface="Söhne"/>
              </a:rPr>
              <a:t> and delightful stories. Her books are brought to life with her vibrant and expressive illustrations, adding an extra layer of magic to her tales. Shireen's engaging storytelling and lovable characters create an enchanting reading experience for children. Through her works, she imparts valuable life lessons about friendship, kindness, and embracing one's uniqueness. </a:t>
            </a:r>
            <a:endParaRPr lang="en-GB" dirty="0"/>
          </a:p>
        </p:txBody>
      </p:sp>
      <p:pic>
        <p:nvPicPr>
          <p:cNvPr id="40962" name="Picture 2" descr="Nadia Shireen childrens books author and illustrator">
            <a:extLst>
              <a:ext uri="{FF2B5EF4-FFF2-40B4-BE49-F238E27FC236}">
                <a16:creationId xmlns:a16="http://schemas.microsoft.com/office/drawing/2014/main" id="{20FD9821-4D50-11FC-B2BB-625EF5036D53}"/>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1411" t="16667" r="16878"/>
          <a:stretch/>
        </p:blipFill>
        <p:spPr bwMode="auto">
          <a:xfrm>
            <a:off x="0" y="1802273"/>
            <a:ext cx="2693137" cy="4696048"/>
          </a:xfrm>
          <a:prstGeom prst="rect">
            <a:avLst/>
          </a:prstGeom>
          <a:noFill/>
          <a:extLst>
            <a:ext uri="{909E8E84-426E-40DD-AFC4-6F175D3DCCD1}">
              <a14:hiddenFill xmlns:a14="http://schemas.microsoft.com/office/drawing/2010/main">
                <a:solidFill>
                  <a:srgbClr val="FFFFFF"/>
                </a:solidFill>
              </a14:hiddenFill>
            </a:ext>
          </a:extLst>
        </p:spPr>
      </p:pic>
      <p:pic>
        <p:nvPicPr>
          <p:cNvPr id="40964" name="Picture 4">
            <a:extLst>
              <a:ext uri="{FF2B5EF4-FFF2-40B4-BE49-F238E27FC236}">
                <a16:creationId xmlns:a16="http://schemas.microsoft.com/office/drawing/2014/main" id="{DC4918D5-5609-5687-FCB7-9CD95F4974E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2656" r="10909"/>
          <a:stretch/>
        </p:blipFill>
        <p:spPr bwMode="auto">
          <a:xfrm>
            <a:off x="3273116" y="1797050"/>
            <a:ext cx="1587119" cy="2076450"/>
          </a:xfrm>
          <a:prstGeom prst="rect">
            <a:avLst/>
          </a:prstGeom>
          <a:noFill/>
          <a:extLst>
            <a:ext uri="{909E8E84-426E-40DD-AFC4-6F175D3DCCD1}">
              <a14:hiddenFill xmlns:a14="http://schemas.microsoft.com/office/drawing/2010/main">
                <a:solidFill>
                  <a:srgbClr val="FFFFFF"/>
                </a:solidFill>
              </a14:hiddenFill>
            </a:ext>
          </a:extLst>
        </p:spPr>
      </p:pic>
      <p:pic>
        <p:nvPicPr>
          <p:cNvPr id="40966" name="Picture 6">
            <a:extLst>
              <a:ext uri="{FF2B5EF4-FFF2-40B4-BE49-F238E27FC236}">
                <a16:creationId xmlns:a16="http://schemas.microsoft.com/office/drawing/2014/main" id="{0D150AE9-5A23-A602-3990-6EB1DD984ABD}"/>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2505" r="11060"/>
          <a:stretch/>
        </p:blipFill>
        <p:spPr bwMode="auto">
          <a:xfrm>
            <a:off x="5302440" y="1797050"/>
            <a:ext cx="1587119" cy="2076450"/>
          </a:xfrm>
          <a:prstGeom prst="rect">
            <a:avLst/>
          </a:prstGeom>
          <a:noFill/>
          <a:extLst>
            <a:ext uri="{909E8E84-426E-40DD-AFC4-6F175D3DCCD1}">
              <a14:hiddenFill xmlns:a14="http://schemas.microsoft.com/office/drawing/2010/main">
                <a:solidFill>
                  <a:srgbClr val="FFFFFF"/>
                </a:solidFill>
              </a14:hiddenFill>
            </a:ext>
          </a:extLst>
        </p:spPr>
      </p:pic>
      <p:pic>
        <p:nvPicPr>
          <p:cNvPr id="40968" name="Picture 8">
            <a:extLst>
              <a:ext uri="{FF2B5EF4-FFF2-40B4-BE49-F238E27FC236}">
                <a16:creationId xmlns:a16="http://schemas.microsoft.com/office/drawing/2014/main" id="{C3E14E99-55AF-86B6-6237-F2EA959138DD}"/>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9558" r="9070"/>
          <a:stretch/>
        </p:blipFill>
        <p:spPr bwMode="auto">
          <a:xfrm>
            <a:off x="7331764" y="1797050"/>
            <a:ext cx="1689653" cy="2076450"/>
          </a:xfrm>
          <a:prstGeom prst="rect">
            <a:avLst/>
          </a:prstGeom>
          <a:noFill/>
          <a:extLst>
            <a:ext uri="{909E8E84-426E-40DD-AFC4-6F175D3DCCD1}">
              <a14:hiddenFill xmlns:a14="http://schemas.microsoft.com/office/drawing/2010/main">
                <a:solidFill>
                  <a:srgbClr val="FFFFFF"/>
                </a:solidFill>
              </a14:hiddenFill>
            </a:ext>
          </a:extLst>
        </p:spPr>
      </p:pic>
      <p:pic>
        <p:nvPicPr>
          <p:cNvPr id="40970" name="Picture 10">
            <a:extLst>
              <a:ext uri="{FF2B5EF4-FFF2-40B4-BE49-F238E27FC236}">
                <a16:creationId xmlns:a16="http://schemas.microsoft.com/office/drawing/2014/main" id="{DEAB5A53-4611-69BC-D237-9E82CB78FBD8}"/>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11783" r="11783"/>
          <a:stretch/>
        </p:blipFill>
        <p:spPr bwMode="auto">
          <a:xfrm>
            <a:off x="9463622" y="1822470"/>
            <a:ext cx="1587119" cy="20764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0123425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N – Nadia Shireen</a:t>
            </a:r>
          </a:p>
        </p:txBody>
      </p:sp>
      <p:sp>
        <p:nvSpPr>
          <p:cNvPr id="4" name="Rectangle 3"/>
          <p:cNvSpPr/>
          <p:nvPr/>
        </p:nvSpPr>
        <p:spPr>
          <a:xfrm>
            <a:off x="1632404" y="1571094"/>
            <a:ext cx="10559596" cy="4524315"/>
          </a:xfrm>
          <a:prstGeom prst="rect">
            <a:avLst/>
          </a:prstGeom>
        </p:spPr>
        <p:txBody>
          <a:bodyPr wrap="square">
            <a:spAutoFit/>
          </a:bodyPr>
          <a:lstStyle/>
          <a:p>
            <a:r>
              <a:rPr lang="en-GB" dirty="0"/>
              <a:t>Like a lot of foxes, they lived in a big city. Nancy was the bravest and boldest fox Ted had ever known. He couldn’t remember having a mum or a dad, but he had always had Nancy. She made sure he had food and somewhere warm to sleep. As well as looking after Ted, Nancy liked to mooch around the city with her friends. She knew every street, every dark alley, every bin and every hiding place. Nancy was TOUGH. She had no time for laughing or sniffing flowers or reading comics. But Nancy didn’t need those things, oh no. Ted, on the other hand, was a sweet little fox cub. He liked staying close to the den, which was hidden inside some spiky holly bushes in the corner of a huge park. Ted liked to roll around on the grass in the sunshine, snuffle through twigs and leaves, and lick up dropped ice-cream cones. Every now and then Nancy would trot by and drop off a snack for him.</a:t>
            </a:r>
          </a:p>
          <a:p>
            <a:r>
              <a:rPr lang="en-GB" dirty="0"/>
              <a:t>Nancy preferred coffee. It kept her alert. Though sometimes, if she drank too much, she would shake and bark and Ted would have to sit on her head to calm her down. ‘Chill out, Nancy.' ‘Thanks, bro.’ Yes, Ted and Nancy were a great pair of foxes, and they had everything they needed. Well, almost everything. Lately, Ted had noticed a weird, achy feeling in his chest. He had it whenever he watched Nancy trot away, leaving him alone in the den. He had it when he saw her chatting with her fox friends, Bin and Hedge. He had it when he saw the cute little humans in the park holding hands with their big humans. Sometimes he would have it at night, when he would sit on top of a large rock, look up at the big, dark sky and give a heavy sigh.</a:t>
            </a:r>
          </a:p>
        </p:txBody>
      </p:sp>
      <p:sp>
        <p:nvSpPr>
          <p:cNvPr id="9" name="Left Arrow 8">
            <a:hlinkClick r:id="rId2" action="ppaction://hlinksldjump"/>
          </p:cNvPr>
          <p:cNvSpPr/>
          <p:nvPr/>
        </p:nvSpPr>
        <p:spPr>
          <a:xfrm>
            <a:off x="255302" y="6089464"/>
            <a:ext cx="978408" cy="4846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A3E7EB7B-9244-EFB4-AA6C-EBADAF212342}"/>
              </a:ext>
            </a:extLst>
          </p:cNvPr>
          <p:cNvSpPr txBox="1"/>
          <p:nvPr/>
        </p:nvSpPr>
        <p:spPr>
          <a:xfrm>
            <a:off x="49487" y="3817862"/>
            <a:ext cx="1481797" cy="584775"/>
          </a:xfrm>
          <a:prstGeom prst="rect">
            <a:avLst/>
          </a:prstGeom>
          <a:noFill/>
        </p:spPr>
        <p:txBody>
          <a:bodyPr wrap="square" rtlCol="0">
            <a:spAutoFit/>
          </a:bodyPr>
          <a:lstStyle/>
          <a:p>
            <a:r>
              <a:rPr lang="en-GB" sz="3200" dirty="0">
                <a:latin typeface="Sassoon Sans Slope Std Medium" panose="020B07030201030A0203" pitchFamily="34" charset="0"/>
              </a:rPr>
              <a:t>Extract</a:t>
            </a:r>
          </a:p>
        </p:txBody>
      </p:sp>
      <p:pic>
        <p:nvPicPr>
          <p:cNvPr id="8" name="Picture 4">
            <a:extLst>
              <a:ext uri="{FF2B5EF4-FFF2-40B4-BE49-F238E27FC236}">
                <a16:creationId xmlns:a16="http://schemas.microsoft.com/office/drawing/2014/main" id="{5F63A023-AF21-01C7-2282-0DB976680F7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2656" r="10909"/>
          <a:stretch/>
        </p:blipFill>
        <p:spPr bwMode="auto">
          <a:xfrm>
            <a:off x="-6991" y="1464733"/>
            <a:ext cx="1587119" cy="20764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9446978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N – Nadia Shireen</a:t>
            </a:r>
          </a:p>
        </p:txBody>
      </p:sp>
      <p:sp>
        <p:nvSpPr>
          <p:cNvPr id="11" name="Title 1">
            <a:extLst>
              <a:ext uri="{FF2B5EF4-FFF2-40B4-BE49-F238E27FC236}">
                <a16:creationId xmlns:a16="http://schemas.microsoft.com/office/drawing/2014/main" id="{56A38699-A55D-280C-17D1-BFB8F894318E}"/>
              </a:ext>
            </a:extLst>
          </p:cNvPr>
          <p:cNvSpPr txBox="1">
            <a:spLocks/>
          </p:cNvSpPr>
          <p:nvPr/>
        </p:nvSpPr>
        <p:spPr>
          <a:xfrm>
            <a:off x="198064" y="1261672"/>
            <a:ext cx="11413067" cy="169068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6600" dirty="0">
                <a:latin typeface="Sassoon Sans Std Medium" panose="020B0703020103030203" pitchFamily="34" charset="0"/>
              </a:rPr>
              <a:t>Similar Authors</a:t>
            </a:r>
          </a:p>
        </p:txBody>
      </p:sp>
      <p:sp>
        <p:nvSpPr>
          <p:cNvPr id="12" name="Title 1">
            <a:extLst>
              <a:ext uri="{FF2B5EF4-FFF2-40B4-BE49-F238E27FC236}">
                <a16:creationId xmlns:a16="http://schemas.microsoft.com/office/drawing/2014/main" id="{CA5D5A7E-551D-A9B3-C730-5AE82902E295}"/>
              </a:ext>
            </a:extLst>
          </p:cNvPr>
          <p:cNvSpPr txBox="1">
            <a:spLocks/>
          </p:cNvSpPr>
          <p:nvPr/>
        </p:nvSpPr>
        <p:spPr>
          <a:xfrm>
            <a:off x="268019"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a:latin typeface="Sassoon Sans Std Medium" panose="020B0703020103030203" pitchFamily="34" charset="0"/>
              </a:rPr>
              <a:t>Anna </a:t>
            </a:r>
          </a:p>
          <a:p>
            <a:pPr algn="ctr"/>
            <a:r>
              <a:rPr lang="en-GB" sz="5000" dirty="0">
                <a:latin typeface="Sassoon Sans Std Medium" panose="020B0703020103030203" pitchFamily="34" charset="0"/>
              </a:rPr>
              <a:t>James</a:t>
            </a:r>
          </a:p>
        </p:txBody>
      </p:sp>
      <p:sp>
        <p:nvSpPr>
          <p:cNvPr id="14" name="Title 1">
            <a:extLst>
              <a:ext uri="{FF2B5EF4-FFF2-40B4-BE49-F238E27FC236}">
                <a16:creationId xmlns:a16="http://schemas.microsoft.com/office/drawing/2014/main" id="{462AE291-D192-A33F-4A47-1ADB0757AD06}"/>
              </a:ext>
            </a:extLst>
          </p:cNvPr>
          <p:cNvSpPr txBox="1">
            <a:spLocks/>
          </p:cNvSpPr>
          <p:nvPr/>
        </p:nvSpPr>
        <p:spPr>
          <a:xfrm>
            <a:off x="3981206"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a:latin typeface="Sassoon Sans Std Medium" panose="020B0703020103030203" pitchFamily="34" charset="0"/>
              </a:rPr>
              <a:t>Julian </a:t>
            </a:r>
          </a:p>
          <a:p>
            <a:pPr algn="ctr"/>
            <a:r>
              <a:rPr lang="en-GB" sz="5000" dirty="0">
                <a:latin typeface="Sassoon Sans Std Medium" panose="020B0703020103030203" pitchFamily="34" charset="0"/>
              </a:rPr>
              <a:t>Gough</a:t>
            </a:r>
          </a:p>
        </p:txBody>
      </p:sp>
      <p:sp>
        <p:nvSpPr>
          <p:cNvPr id="15" name="Title 1">
            <a:extLst>
              <a:ext uri="{FF2B5EF4-FFF2-40B4-BE49-F238E27FC236}">
                <a16:creationId xmlns:a16="http://schemas.microsoft.com/office/drawing/2014/main" id="{F387E76D-EFF2-1CDE-3C90-D85B78CA625F}"/>
              </a:ext>
            </a:extLst>
          </p:cNvPr>
          <p:cNvSpPr txBox="1">
            <a:spLocks/>
          </p:cNvSpPr>
          <p:nvPr/>
        </p:nvSpPr>
        <p:spPr>
          <a:xfrm>
            <a:off x="8193442"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a:latin typeface="Sassoon Sans Std Medium" panose="020B0703020103030203" pitchFamily="34" charset="0"/>
              </a:rPr>
              <a:t>Alex </a:t>
            </a:r>
          </a:p>
          <a:p>
            <a:pPr algn="ctr"/>
            <a:r>
              <a:rPr lang="en-GB" sz="5000" dirty="0" err="1">
                <a:latin typeface="Sassoon Sans Std Medium" panose="020B0703020103030203" pitchFamily="34" charset="0"/>
              </a:rPr>
              <a:t>Milway</a:t>
            </a:r>
            <a:endParaRPr lang="en-GB" sz="5000" dirty="0">
              <a:latin typeface="Sassoon Sans Std Medium" panose="020B0703020103030203" pitchFamily="34" charset="0"/>
            </a:endParaRPr>
          </a:p>
        </p:txBody>
      </p:sp>
      <p:pic>
        <p:nvPicPr>
          <p:cNvPr id="15362" name="Picture 2" descr="Pages &amp; Co.: Tilly and the Bookwanderers (Pages &amp; Co., Book 1)">
            <a:extLst>
              <a:ext uri="{FF2B5EF4-FFF2-40B4-BE49-F238E27FC236}">
                <a16:creationId xmlns:a16="http://schemas.microsoft.com/office/drawing/2014/main" id="{0BB14A88-5C4E-D2F4-BDA3-5CD24DD7729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15135" y="4426777"/>
            <a:ext cx="1352550" cy="2076450"/>
          </a:xfrm>
          <a:prstGeom prst="rect">
            <a:avLst/>
          </a:prstGeom>
          <a:noFill/>
          <a:extLst>
            <a:ext uri="{909E8E84-426E-40DD-AFC4-6F175D3DCCD1}">
              <a14:hiddenFill xmlns:a14="http://schemas.microsoft.com/office/drawing/2010/main">
                <a:solidFill>
                  <a:srgbClr val="FFFFFF"/>
                </a:solidFill>
              </a14:hiddenFill>
            </a:ext>
          </a:extLst>
        </p:spPr>
      </p:pic>
      <p:sp>
        <p:nvSpPr>
          <p:cNvPr id="16" name="Left Arrow 9">
            <a:hlinkClick r:id="rId3" action="ppaction://hlinksldjump"/>
            <a:extLst>
              <a:ext uri="{FF2B5EF4-FFF2-40B4-BE49-F238E27FC236}">
                <a16:creationId xmlns:a16="http://schemas.microsoft.com/office/drawing/2014/main" id="{CC3DC67B-10FE-A655-7565-0F675A443DEE}"/>
              </a:ext>
            </a:extLst>
          </p:cNvPr>
          <p:cNvSpPr/>
          <p:nvPr/>
        </p:nvSpPr>
        <p:spPr>
          <a:xfrm>
            <a:off x="255302" y="6089464"/>
            <a:ext cx="978408" cy="4846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5368" name="Picture 8">
            <a:extLst>
              <a:ext uri="{FF2B5EF4-FFF2-40B4-BE49-F238E27FC236}">
                <a16:creationId xmlns:a16="http://schemas.microsoft.com/office/drawing/2014/main" id="{534A5647-0443-8755-BEDD-3CB0C07423D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20965" y="4402265"/>
            <a:ext cx="1511668" cy="2100962"/>
          </a:xfrm>
          <a:prstGeom prst="rect">
            <a:avLst/>
          </a:prstGeom>
          <a:noFill/>
          <a:extLst>
            <a:ext uri="{909E8E84-426E-40DD-AFC4-6F175D3DCCD1}">
              <a14:hiddenFill xmlns:a14="http://schemas.microsoft.com/office/drawing/2010/main">
                <a:solidFill>
                  <a:srgbClr val="FFFFFF"/>
                </a:solidFill>
              </a14:hiddenFill>
            </a:ext>
          </a:extLst>
        </p:spPr>
      </p:pic>
      <p:pic>
        <p:nvPicPr>
          <p:cNvPr id="15370" name="Picture 10">
            <a:extLst>
              <a:ext uri="{FF2B5EF4-FFF2-40B4-BE49-F238E27FC236}">
                <a16:creationId xmlns:a16="http://schemas.microsoft.com/office/drawing/2014/main" id="{C062382F-9F43-ED9F-24D1-15F933FE795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444290" y="4426777"/>
            <a:ext cx="1468709" cy="20764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9563734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O – Mo O’Hara</a:t>
            </a:r>
          </a:p>
        </p:txBody>
      </p:sp>
      <p:sp>
        <p:nvSpPr>
          <p:cNvPr id="10" name="TextBox 9">
            <a:extLst>
              <a:ext uri="{FF2B5EF4-FFF2-40B4-BE49-F238E27FC236}">
                <a16:creationId xmlns:a16="http://schemas.microsoft.com/office/drawing/2014/main" id="{43D52D41-2F2D-AD62-C072-C46269506FE6}"/>
              </a:ext>
            </a:extLst>
          </p:cNvPr>
          <p:cNvSpPr txBox="1"/>
          <p:nvPr/>
        </p:nvSpPr>
        <p:spPr>
          <a:xfrm>
            <a:off x="3419061" y="4543997"/>
            <a:ext cx="8772939" cy="1477328"/>
          </a:xfrm>
          <a:prstGeom prst="rect">
            <a:avLst/>
          </a:prstGeom>
          <a:noFill/>
        </p:spPr>
        <p:txBody>
          <a:bodyPr wrap="square">
            <a:spAutoFit/>
          </a:bodyPr>
          <a:lstStyle/>
          <a:p>
            <a:r>
              <a:rPr lang="en-GB" b="0" i="0" dirty="0">
                <a:solidFill>
                  <a:srgbClr val="374151"/>
                </a:solidFill>
                <a:effectLst/>
                <a:latin typeface="Söhne"/>
              </a:rPr>
              <a:t>Mo O'Hara, a talented and humorous author, tickles young readers' funny bones with her witty and entertaining stories. Her books are filled with laugh-out-loud moments and lovable characters that children adore. O'Hara's engaging storytelling and clever plots keep readers eagerly turning pages. Through her works, she encourages a love for reading and inspires young minds to embrace their creativity. </a:t>
            </a:r>
            <a:endParaRPr lang="en-GB" dirty="0"/>
          </a:p>
        </p:txBody>
      </p:sp>
      <p:pic>
        <p:nvPicPr>
          <p:cNvPr id="41986" name="Picture 2" descr="Mo O'Hara | Authors | Macmillan">
            <a:extLst>
              <a:ext uri="{FF2B5EF4-FFF2-40B4-BE49-F238E27FC236}">
                <a16:creationId xmlns:a16="http://schemas.microsoft.com/office/drawing/2014/main" id="{C37BF81F-39A6-D9CF-9C5F-646B666856E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016" y="1967948"/>
            <a:ext cx="3103819" cy="4655728"/>
          </a:xfrm>
          <a:prstGeom prst="rect">
            <a:avLst/>
          </a:prstGeom>
          <a:noFill/>
          <a:extLst>
            <a:ext uri="{909E8E84-426E-40DD-AFC4-6F175D3DCCD1}">
              <a14:hiddenFill xmlns:a14="http://schemas.microsoft.com/office/drawing/2010/main">
                <a:solidFill>
                  <a:srgbClr val="FFFFFF"/>
                </a:solidFill>
              </a14:hiddenFill>
            </a:ext>
          </a:extLst>
        </p:spPr>
      </p:pic>
      <p:pic>
        <p:nvPicPr>
          <p:cNvPr id="41988" name="Picture 4" descr="Agent Moose 1: Agent Moose">
            <a:extLst>
              <a:ext uri="{FF2B5EF4-FFF2-40B4-BE49-F238E27FC236}">
                <a16:creationId xmlns:a16="http://schemas.microsoft.com/office/drawing/2014/main" id="{0709DFED-50B1-1DE5-4C96-41F7B36C5F9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10415" y="2192096"/>
            <a:ext cx="1390650" cy="2076450"/>
          </a:xfrm>
          <a:prstGeom prst="rect">
            <a:avLst/>
          </a:prstGeom>
          <a:noFill/>
          <a:extLst>
            <a:ext uri="{909E8E84-426E-40DD-AFC4-6F175D3DCCD1}">
              <a14:hiddenFill xmlns:a14="http://schemas.microsoft.com/office/drawing/2010/main">
                <a:solidFill>
                  <a:srgbClr val="FFFFFF"/>
                </a:solidFill>
              </a14:hiddenFill>
            </a:ext>
          </a:extLst>
        </p:spPr>
      </p:pic>
      <p:pic>
        <p:nvPicPr>
          <p:cNvPr id="41990" name="Picture 6" descr="Honey's Hive">
            <a:extLst>
              <a:ext uri="{FF2B5EF4-FFF2-40B4-BE49-F238E27FC236}">
                <a16:creationId xmlns:a16="http://schemas.microsoft.com/office/drawing/2014/main" id="{A1D7D93C-AA7E-AE92-837F-40A9BE4F489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23579" y="2192096"/>
            <a:ext cx="1352550" cy="2076450"/>
          </a:xfrm>
          <a:prstGeom prst="rect">
            <a:avLst/>
          </a:prstGeom>
          <a:noFill/>
          <a:extLst>
            <a:ext uri="{909E8E84-426E-40DD-AFC4-6F175D3DCCD1}">
              <a14:hiddenFill xmlns:a14="http://schemas.microsoft.com/office/drawing/2010/main">
                <a:solidFill>
                  <a:srgbClr val="FFFFFF"/>
                </a:solidFill>
              </a14:hiddenFill>
            </a:ext>
          </a:extLst>
        </p:spPr>
      </p:pic>
      <p:pic>
        <p:nvPicPr>
          <p:cNvPr id="41992" name="Picture 8" descr="My Big Fat Zombie Goldfish : Mo O'Hara: Amazon.co.uk: Books">
            <a:extLst>
              <a:ext uri="{FF2B5EF4-FFF2-40B4-BE49-F238E27FC236}">
                <a16:creationId xmlns:a16="http://schemas.microsoft.com/office/drawing/2014/main" id="{4E56BCEB-3D06-B522-BBC1-FE2056D73B0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278791" y="2192096"/>
            <a:ext cx="1370361" cy="2076450"/>
          </a:xfrm>
          <a:prstGeom prst="rect">
            <a:avLst/>
          </a:prstGeom>
          <a:noFill/>
          <a:extLst>
            <a:ext uri="{909E8E84-426E-40DD-AFC4-6F175D3DCCD1}">
              <a14:hiddenFill xmlns:a14="http://schemas.microsoft.com/office/drawing/2010/main">
                <a:solidFill>
                  <a:srgbClr val="FFFFFF"/>
                </a:solidFill>
              </a14:hiddenFill>
            </a:ext>
          </a:extLst>
        </p:spPr>
      </p:pic>
      <p:pic>
        <p:nvPicPr>
          <p:cNvPr id="41994" name="Picture 10" descr="Survival of the Furriest: My FANGtastically Evil Vampire Pet Kindle Edition">
            <a:extLst>
              <a:ext uri="{FF2B5EF4-FFF2-40B4-BE49-F238E27FC236}">
                <a16:creationId xmlns:a16="http://schemas.microsoft.com/office/drawing/2014/main" id="{058A2250-A7BD-BF3E-19BE-E2C98FA24D5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051814" y="2192096"/>
            <a:ext cx="1384300" cy="20764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6556276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O – Mo O’Hara</a:t>
            </a:r>
          </a:p>
        </p:txBody>
      </p:sp>
      <p:sp>
        <p:nvSpPr>
          <p:cNvPr id="4" name="Rectangle 3"/>
          <p:cNvSpPr/>
          <p:nvPr/>
        </p:nvSpPr>
        <p:spPr>
          <a:xfrm>
            <a:off x="1481666" y="1464733"/>
            <a:ext cx="10710334" cy="4524315"/>
          </a:xfrm>
          <a:prstGeom prst="rect">
            <a:avLst/>
          </a:prstGeom>
        </p:spPr>
        <p:txBody>
          <a:bodyPr wrap="square">
            <a:spAutoFit/>
          </a:bodyPr>
          <a:lstStyle/>
          <a:p>
            <a:r>
              <a:rPr lang="en-GB" dirty="0"/>
              <a:t>The sun was beginning to warm the air in the little garden by the cottage. Honey buzzed around the flowerpots next to the hive, her stripy fuzz all blown about and her wonky antennae twitching with excitement. ‘Major Honey to Ground Control. It looks like a rocky entry, but don’t worry, danger is my middle name,’ Honey shouted into an imaginary walkie talkie. ‘Over and out.’ I should explain. Honey’s middle name was not actually ‘Danger.’ She didn’t even have a middle name. Most bees don’t. And she was not in any real danger either. There isn’t much danger you can get into when you’re flying around two feet off the ground. </a:t>
            </a:r>
          </a:p>
          <a:p>
            <a:r>
              <a:rPr lang="en-GB" dirty="0"/>
              <a:t>But Honey liked to be a little . . . well . . . dramatic. She was supposed to be practising her flower landings for Bee School, but Honey was putting it off. Procrastinating. And she knew exactly what that word meant because someone was always telling Honey that she was procrastinating. Pretty much every day. Sometimes, when Honey was supposed to be studying hive history, really she would be imagining herself as the queen of an ancient Egyptian beehive. </a:t>
            </a:r>
          </a:p>
          <a:p>
            <a:r>
              <a:rPr lang="en-GB" dirty="0"/>
              <a:t>Sometimes, when she was supposed to be learning an important waggle dance, really she would be imagining that she was twirling pirouettes like a swooping swarm of swallows. Today she was supposed to be practising how to land on a flower head to collect pollen (a fairly essential life skill for a bee) but instead she was picturing herself as the first bee to land on the moon. ‘</a:t>
            </a:r>
            <a:r>
              <a:rPr lang="en-GB" dirty="0" err="1"/>
              <a:t>Shhhiss</a:t>
            </a:r>
            <a:r>
              <a:rPr lang="en-GB" dirty="0"/>
              <a:t>.’ Honey made her voice sound like an astronaut speaking through a space helmet. ‘One small step for a bee. One giant leap for bee-kind.’</a:t>
            </a:r>
          </a:p>
        </p:txBody>
      </p:sp>
      <p:sp>
        <p:nvSpPr>
          <p:cNvPr id="10" name="Left Arrow 9">
            <a:hlinkClick r:id="rId2" action="ppaction://hlinksldjump"/>
          </p:cNvPr>
          <p:cNvSpPr/>
          <p:nvPr/>
        </p:nvSpPr>
        <p:spPr>
          <a:xfrm>
            <a:off x="255302" y="6089464"/>
            <a:ext cx="978408" cy="4846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61CCFF37-EB51-5530-B910-DF4C8F286C64}"/>
              </a:ext>
            </a:extLst>
          </p:cNvPr>
          <p:cNvSpPr txBox="1"/>
          <p:nvPr/>
        </p:nvSpPr>
        <p:spPr>
          <a:xfrm>
            <a:off x="3607" y="3647542"/>
            <a:ext cx="1481797" cy="584775"/>
          </a:xfrm>
          <a:prstGeom prst="rect">
            <a:avLst/>
          </a:prstGeom>
          <a:noFill/>
        </p:spPr>
        <p:txBody>
          <a:bodyPr wrap="square" rtlCol="0">
            <a:spAutoFit/>
          </a:bodyPr>
          <a:lstStyle/>
          <a:p>
            <a:r>
              <a:rPr lang="en-GB" sz="3200" dirty="0">
                <a:latin typeface="Sassoon Sans Slope Std Medium" panose="020B07030201030A0203" pitchFamily="34" charset="0"/>
              </a:rPr>
              <a:t>Extract</a:t>
            </a:r>
          </a:p>
        </p:txBody>
      </p:sp>
      <p:pic>
        <p:nvPicPr>
          <p:cNvPr id="8" name="Picture 6" descr="Honey's Hive">
            <a:extLst>
              <a:ext uri="{FF2B5EF4-FFF2-40B4-BE49-F238E27FC236}">
                <a16:creationId xmlns:a16="http://schemas.microsoft.com/office/drawing/2014/main" id="{09D75EC4-F472-42B2-6C5B-D795270FFF0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464733"/>
            <a:ext cx="1352550" cy="20764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7587550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O – Mo O’Hara</a:t>
            </a:r>
          </a:p>
        </p:txBody>
      </p:sp>
      <p:sp>
        <p:nvSpPr>
          <p:cNvPr id="11" name="Title 1">
            <a:extLst>
              <a:ext uri="{FF2B5EF4-FFF2-40B4-BE49-F238E27FC236}">
                <a16:creationId xmlns:a16="http://schemas.microsoft.com/office/drawing/2014/main" id="{56A38699-A55D-280C-17D1-BFB8F894318E}"/>
              </a:ext>
            </a:extLst>
          </p:cNvPr>
          <p:cNvSpPr txBox="1">
            <a:spLocks/>
          </p:cNvSpPr>
          <p:nvPr/>
        </p:nvSpPr>
        <p:spPr>
          <a:xfrm>
            <a:off x="198064" y="1261672"/>
            <a:ext cx="11413067" cy="169068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6600" dirty="0">
                <a:latin typeface="Sassoon Sans Std Medium" panose="020B0703020103030203" pitchFamily="34" charset="0"/>
              </a:rPr>
              <a:t>Similar Authors</a:t>
            </a:r>
          </a:p>
        </p:txBody>
      </p:sp>
      <p:sp>
        <p:nvSpPr>
          <p:cNvPr id="12" name="Title 1">
            <a:extLst>
              <a:ext uri="{FF2B5EF4-FFF2-40B4-BE49-F238E27FC236}">
                <a16:creationId xmlns:a16="http://schemas.microsoft.com/office/drawing/2014/main" id="{CA5D5A7E-551D-A9B3-C730-5AE82902E295}"/>
              </a:ext>
            </a:extLst>
          </p:cNvPr>
          <p:cNvSpPr txBox="1">
            <a:spLocks/>
          </p:cNvSpPr>
          <p:nvPr/>
        </p:nvSpPr>
        <p:spPr>
          <a:xfrm>
            <a:off x="268019"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a:latin typeface="Sassoon Sans Std Medium" panose="020B0703020103030203" pitchFamily="34" charset="0"/>
              </a:rPr>
              <a:t>Ben </a:t>
            </a:r>
          </a:p>
          <a:p>
            <a:pPr algn="ctr"/>
            <a:r>
              <a:rPr lang="en-GB" sz="5000" dirty="0">
                <a:latin typeface="Sassoon Sans Std Medium" panose="020B0703020103030203" pitchFamily="34" charset="0"/>
              </a:rPr>
              <a:t>Clanton</a:t>
            </a:r>
          </a:p>
        </p:txBody>
      </p:sp>
      <p:sp>
        <p:nvSpPr>
          <p:cNvPr id="14" name="Title 1">
            <a:extLst>
              <a:ext uri="{FF2B5EF4-FFF2-40B4-BE49-F238E27FC236}">
                <a16:creationId xmlns:a16="http://schemas.microsoft.com/office/drawing/2014/main" id="{462AE291-D192-A33F-4A47-1ADB0757AD06}"/>
              </a:ext>
            </a:extLst>
          </p:cNvPr>
          <p:cNvSpPr txBox="1">
            <a:spLocks/>
          </p:cNvSpPr>
          <p:nvPr/>
        </p:nvSpPr>
        <p:spPr>
          <a:xfrm>
            <a:off x="3981206"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a:latin typeface="Sassoon Sans Std Medium" panose="020B0703020103030203" pitchFamily="34" charset="0"/>
              </a:rPr>
              <a:t>Pip </a:t>
            </a:r>
          </a:p>
          <a:p>
            <a:pPr algn="ctr"/>
            <a:r>
              <a:rPr lang="en-GB" sz="5000" dirty="0">
                <a:latin typeface="Sassoon Sans Std Medium" panose="020B0703020103030203" pitchFamily="34" charset="0"/>
              </a:rPr>
              <a:t>Bird</a:t>
            </a:r>
          </a:p>
        </p:txBody>
      </p:sp>
      <p:sp>
        <p:nvSpPr>
          <p:cNvPr id="15" name="Title 1">
            <a:extLst>
              <a:ext uri="{FF2B5EF4-FFF2-40B4-BE49-F238E27FC236}">
                <a16:creationId xmlns:a16="http://schemas.microsoft.com/office/drawing/2014/main" id="{F387E76D-EFF2-1CDE-3C90-D85B78CA625F}"/>
              </a:ext>
            </a:extLst>
          </p:cNvPr>
          <p:cNvSpPr txBox="1">
            <a:spLocks/>
          </p:cNvSpPr>
          <p:nvPr/>
        </p:nvSpPr>
        <p:spPr>
          <a:xfrm>
            <a:off x="8193442"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a:latin typeface="Sassoon Sans Std Medium" panose="020B0703020103030203" pitchFamily="34" charset="0"/>
              </a:rPr>
              <a:t>Thomas </a:t>
            </a:r>
            <a:r>
              <a:rPr lang="en-GB" sz="5000" dirty="0" err="1">
                <a:latin typeface="Sassoon Sans Std Medium" panose="020B0703020103030203" pitchFamily="34" charset="0"/>
              </a:rPr>
              <a:t>Flintham</a:t>
            </a:r>
            <a:endParaRPr lang="en-GB" sz="5000" dirty="0">
              <a:latin typeface="Sassoon Sans Std Medium" panose="020B0703020103030203" pitchFamily="34" charset="0"/>
            </a:endParaRPr>
          </a:p>
        </p:txBody>
      </p:sp>
      <p:sp>
        <p:nvSpPr>
          <p:cNvPr id="16" name="Left Arrow 9">
            <a:hlinkClick r:id="rId2" action="ppaction://hlinksldjump"/>
            <a:extLst>
              <a:ext uri="{FF2B5EF4-FFF2-40B4-BE49-F238E27FC236}">
                <a16:creationId xmlns:a16="http://schemas.microsoft.com/office/drawing/2014/main" id="{960C0067-0CF8-77A5-A0AD-80AA7AF21E4E}"/>
              </a:ext>
            </a:extLst>
          </p:cNvPr>
          <p:cNvSpPr/>
          <p:nvPr/>
        </p:nvSpPr>
        <p:spPr>
          <a:xfrm>
            <a:off x="255302" y="6089464"/>
            <a:ext cx="978408" cy="4846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202" name="Picture 10" descr="Narwhal: Unicorn of the Sea! (Narwhal and Jelly 1): the perfect funny comic style book for young reluctant readers!: Book ...">
            <a:extLst>
              <a:ext uri="{FF2B5EF4-FFF2-40B4-BE49-F238E27FC236}">
                <a16:creationId xmlns:a16="http://schemas.microsoft.com/office/drawing/2014/main" id="{55638B2E-88E4-7B5C-E153-9F7B2E503F6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57985" y="4426777"/>
            <a:ext cx="1466850" cy="2076450"/>
          </a:xfrm>
          <a:prstGeom prst="rect">
            <a:avLst/>
          </a:prstGeom>
          <a:noFill/>
          <a:extLst>
            <a:ext uri="{909E8E84-426E-40DD-AFC4-6F175D3DCCD1}">
              <a14:hiddenFill xmlns:a14="http://schemas.microsoft.com/office/drawing/2010/main">
                <a:solidFill>
                  <a:srgbClr val="FFFFFF"/>
                </a:solidFill>
              </a14:hiddenFill>
            </a:ext>
          </a:extLst>
        </p:spPr>
      </p:pic>
      <p:pic>
        <p:nvPicPr>
          <p:cNvPr id="8204" name="Picture 12">
            <a:extLst>
              <a:ext uri="{FF2B5EF4-FFF2-40B4-BE49-F238E27FC236}">
                <a16:creationId xmlns:a16="http://schemas.microsoft.com/office/drawing/2014/main" id="{C4CE0E19-4928-F6EB-74D4-3230C6A3D60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81600" y="4426777"/>
            <a:ext cx="1362075" cy="2087666"/>
          </a:xfrm>
          <a:prstGeom prst="rect">
            <a:avLst/>
          </a:prstGeom>
          <a:noFill/>
          <a:extLst>
            <a:ext uri="{909E8E84-426E-40DD-AFC4-6F175D3DCCD1}">
              <a14:hiddenFill xmlns:a14="http://schemas.microsoft.com/office/drawing/2010/main">
                <a:solidFill>
                  <a:srgbClr val="FFFFFF"/>
                </a:solidFill>
              </a14:hiddenFill>
            </a:ext>
          </a:extLst>
        </p:spPr>
      </p:pic>
      <p:pic>
        <p:nvPicPr>
          <p:cNvPr id="8208" name="Picture 16">
            <a:extLst>
              <a:ext uri="{FF2B5EF4-FFF2-40B4-BE49-F238E27FC236}">
                <a16:creationId xmlns:a16="http://schemas.microsoft.com/office/drawing/2014/main" id="{D8B6D6A8-039C-72E6-0B94-49A08DBECAC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401943" y="4388897"/>
            <a:ext cx="1453019" cy="21473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8658432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P – Tom Percival</a:t>
            </a:r>
          </a:p>
        </p:txBody>
      </p:sp>
      <p:sp>
        <p:nvSpPr>
          <p:cNvPr id="11" name="TextBox 10">
            <a:extLst>
              <a:ext uri="{FF2B5EF4-FFF2-40B4-BE49-F238E27FC236}">
                <a16:creationId xmlns:a16="http://schemas.microsoft.com/office/drawing/2014/main" id="{92C2D1C1-4406-2072-49C6-306EC0861F54}"/>
              </a:ext>
            </a:extLst>
          </p:cNvPr>
          <p:cNvSpPr txBox="1"/>
          <p:nvPr/>
        </p:nvSpPr>
        <p:spPr>
          <a:xfrm>
            <a:off x="3561090" y="4373780"/>
            <a:ext cx="8580765" cy="2031325"/>
          </a:xfrm>
          <a:prstGeom prst="rect">
            <a:avLst/>
          </a:prstGeom>
          <a:noFill/>
        </p:spPr>
        <p:txBody>
          <a:bodyPr wrap="square">
            <a:spAutoFit/>
          </a:bodyPr>
          <a:lstStyle/>
          <a:p>
            <a:r>
              <a:rPr lang="en-GB" b="0" i="0" dirty="0">
                <a:solidFill>
                  <a:srgbClr val="374151"/>
                </a:solidFill>
                <a:effectLst/>
                <a:latin typeface="Söhne"/>
              </a:rPr>
              <a:t>Tom Percival, a gifted author and illustrator, enchants young readers with his heart-warming and imaginative stories. His books are brought to life by his beautiful and expressive illustrations that add depth and emotion to his narratives. Percival's storytelling resonates with readers, touching on important themes of empathy, friendship, and self-discovery. Through his works, he encourages young minds to embrace their emotions and celebrate their uniqueness. Tom Percival's contributions to children's literature have earned him a special place in the hearts of young readers.</a:t>
            </a:r>
            <a:endParaRPr lang="en-GB" dirty="0"/>
          </a:p>
        </p:txBody>
      </p:sp>
      <p:pic>
        <p:nvPicPr>
          <p:cNvPr id="43010" name="Picture 2" descr="Tom Percival - ReadingZone">
            <a:extLst>
              <a:ext uri="{FF2B5EF4-FFF2-40B4-BE49-F238E27FC236}">
                <a16:creationId xmlns:a16="http://schemas.microsoft.com/office/drawing/2014/main" id="{07C1EC03-B476-CCF4-83A9-7B5FCE79919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827787"/>
            <a:ext cx="3093401" cy="4640102"/>
          </a:xfrm>
          <a:prstGeom prst="rect">
            <a:avLst/>
          </a:prstGeom>
          <a:noFill/>
          <a:extLst>
            <a:ext uri="{909E8E84-426E-40DD-AFC4-6F175D3DCCD1}">
              <a14:hiddenFill xmlns:a14="http://schemas.microsoft.com/office/drawing/2010/main">
                <a:solidFill>
                  <a:srgbClr val="FFFFFF"/>
                </a:solidFill>
              </a14:hiddenFill>
            </a:ext>
          </a:extLst>
        </p:spPr>
      </p:pic>
      <p:pic>
        <p:nvPicPr>
          <p:cNvPr id="43014" name="Picture 6">
            <a:extLst>
              <a:ext uri="{FF2B5EF4-FFF2-40B4-BE49-F238E27FC236}">
                <a16:creationId xmlns:a16="http://schemas.microsoft.com/office/drawing/2014/main" id="{5FA7FA54-8CD4-0577-CDA1-220ED148CF2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1548" r="10909"/>
          <a:stretch/>
        </p:blipFill>
        <p:spPr bwMode="auto">
          <a:xfrm>
            <a:off x="3756991" y="1881031"/>
            <a:ext cx="1610140" cy="2076450"/>
          </a:xfrm>
          <a:prstGeom prst="rect">
            <a:avLst/>
          </a:prstGeom>
          <a:noFill/>
          <a:extLst>
            <a:ext uri="{909E8E84-426E-40DD-AFC4-6F175D3DCCD1}">
              <a14:hiddenFill xmlns:a14="http://schemas.microsoft.com/office/drawing/2010/main">
                <a:solidFill>
                  <a:srgbClr val="FFFFFF"/>
                </a:solidFill>
              </a14:hiddenFill>
            </a:ext>
          </a:extLst>
        </p:spPr>
      </p:pic>
      <p:pic>
        <p:nvPicPr>
          <p:cNvPr id="43016" name="Picture 8">
            <a:extLst>
              <a:ext uri="{FF2B5EF4-FFF2-40B4-BE49-F238E27FC236}">
                <a16:creationId xmlns:a16="http://schemas.microsoft.com/office/drawing/2014/main" id="{2FF0A491-E603-6E27-A60B-8F064972B295}"/>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8727" r="18568"/>
          <a:stretch/>
        </p:blipFill>
        <p:spPr bwMode="auto">
          <a:xfrm>
            <a:off x="5844208" y="1881031"/>
            <a:ext cx="1302027" cy="2076450"/>
          </a:xfrm>
          <a:prstGeom prst="rect">
            <a:avLst/>
          </a:prstGeom>
          <a:noFill/>
          <a:extLst>
            <a:ext uri="{909E8E84-426E-40DD-AFC4-6F175D3DCCD1}">
              <a14:hiddenFill xmlns:a14="http://schemas.microsoft.com/office/drawing/2010/main">
                <a:solidFill>
                  <a:srgbClr val="FFFFFF"/>
                </a:solidFill>
              </a14:hiddenFill>
            </a:ext>
          </a:extLst>
        </p:spPr>
      </p:pic>
      <p:pic>
        <p:nvPicPr>
          <p:cNvPr id="43018" name="Picture 10">
            <a:extLst>
              <a:ext uri="{FF2B5EF4-FFF2-40B4-BE49-F238E27FC236}">
                <a16:creationId xmlns:a16="http://schemas.microsoft.com/office/drawing/2014/main" id="{0456945E-A73E-8D61-3428-CC030E68F4E1}"/>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18249" r="19047"/>
          <a:stretch/>
        </p:blipFill>
        <p:spPr bwMode="auto">
          <a:xfrm>
            <a:off x="7623312" y="1881031"/>
            <a:ext cx="1302027" cy="2076450"/>
          </a:xfrm>
          <a:prstGeom prst="rect">
            <a:avLst/>
          </a:prstGeom>
          <a:noFill/>
          <a:extLst>
            <a:ext uri="{909E8E84-426E-40DD-AFC4-6F175D3DCCD1}">
              <a14:hiddenFill xmlns:a14="http://schemas.microsoft.com/office/drawing/2010/main">
                <a:solidFill>
                  <a:srgbClr val="FFFFFF"/>
                </a:solidFill>
              </a14:hiddenFill>
            </a:ext>
          </a:extLst>
        </p:spPr>
      </p:pic>
      <p:pic>
        <p:nvPicPr>
          <p:cNvPr id="43020" name="Picture 12">
            <a:extLst>
              <a:ext uri="{FF2B5EF4-FFF2-40B4-BE49-F238E27FC236}">
                <a16:creationId xmlns:a16="http://schemas.microsoft.com/office/drawing/2014/main" id="{A3070ED0-BB0B-E77A-C89C-2352758D7FA5}"/>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t="5981" b="9050"/>
          <a:stretch/>
        </p:blipFill>
        <p:spPr bwMode="auto">
          <a:xfrm>
            <a:off x="9402416" y="1881031"/>
            <a:ext cx="2450825" cy="20824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1747924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P – Tom Percival</a:t>
            </a:r>
          </a:p>
        </p:txBody>
      </p:sp>
      <p:sp>
        <p:nvSpPr>
          <p:cNvPr id="4" name="Rectangle 3"/>
          <p:cNvSpPr/>
          <p:nvPr/>
        </p:nvSpPr>
        <p:spPr>
          <a:xfrm>
            <a:off x="1634067" y="1571094"/>
            <a:ext cx="10557933" cy="2585323"/>
          </a:xfrm>
          <a:prstGeom prst="rect">
            <a:avLst/>
          </a:prstGeom>
        </p:spPr>
        <p:txBody>
          <a:bodyPr wrap="square">
            <a:spAutoFit/>
          </a:bodyPr>
          <a:lstStyle/>
          <a:p>
            <a:r>
              <a:rPr lang="en-GB" dirty="0"/>
              <a:t>Erika swam upwards through a cloud that smelled strongly of marshmallows. She glanced over at </a:t>
            </a:r>
            <a:r>
              <a:rPr lang="en-GB" dirty="0" err="1"/>
              <a:t>Beastling</a:t>
            </a:r>
            <a:r>
              <a:rPr lang="en-GB" dirty="0"/>
              <a:t>, swimming along beside her. He smiled and mumbled, ‘</a:t>
            </a:r>
            <a:r>
              <a:rPr lang="en-GB" dirty="0" err="1"/>
              <a:t>Heebie</a:t>
            </a:r>
            <a:r>
              <a:rPr lang="en-GB" dirty="0"/>
              <a:t> </a:t>
            </a:r>
            <a:r>
              <a:rPr lang="en-GB" dirty="0" err="1"/>
              <a:t>Jeebie</a:t>
            </a:r>
            <a:r>
              <a:rPr lang="en-GB" dirty="0"/>
              <a:t>,’ through the thickening cloud.</a:t>
            </a:r>
          </a:p>
          <a:p>
            <a:r>
              <a:rPr lang="en-GB" dirty="0"/>
              <a:t>As he spoke, a speech bubble popped out of his mouth showing a picture of a thumbs up and a smiley face. Erika looked down at her timer. Twenty-five seconds. That was all they had before the cloud turned into a marshmallow and plunged to the ground in a deadly (but completely delicious) mess.  This was not something that Erika wanted to happen – at least not with them still inside the clous!</a:t>
            </a:r>
          </a:p>
          <a:p>
            <a:r>
              <a:rPr lang="en-GB" dirty="0"/>
              <a:t>BZZZZZT!</a:t>
            </a:r>
          </a:p>
          <a:p>
            <a:r>
              <a:rPr lang="en-GB" dirty="0"/>
              <a:t>Erika’s communication device buzzed and a gravelly voice spoke. ‘Hey, Erika. Listen, while you’re back at Head Quarters getting that truth cannon, can you bring me a couple of doughnuts please?’</a:t>
            </a:r>
          </a:p>
        </p:txBody>
      </p:sp>
      <p:sp>
        <p:nvSpPr>
          <p:cNvPr id="11" name="Left Arrow 10">
            <a:hlinkClick r:id="rId2" action="ppaction://hlinksldjump"/>
          </p:cNvPr>
          <p:cNvSpPr/>
          <p:nvPr/>
        </p:nvSpPr>
        <p:spPr>
          <a:xfrm>
            <a:off x="255302" y="6089464"/>
            <a:ext cx="978408" cy="4846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A4B2EC0D-1FD3-EB5B-6795-FE8ADA2C6E9C}"/>
              </a:ext>
            </a:extLst>
          </p:cNvPr>
          <p:cNvSpPr txBox="1"/>
          <p:nvPr/>
        </p:nvSpPr>
        <p:spPr>
          <a:xfrm>
            <a:off x="56073" y="3739161"/>
            <a:ext cx="1481797" cy="584775"/>
          </a:xfrm>
          <a:prstGeom prst="rect">
            <a:avLst/>
          </a:prstGeom>
          <a:noFill/>
        </p:spPr>
        <p:txBody>
          <a:bodyPr wrap="square" rtlCol="0">
            <a:spAutoFit/>
          </a:bodyPr>
          <a:lstStyle/>
          <a:p>
            <a:r>
              <a:rPr lang="en-GB" sz="3200" dirty="0">
                <a:latin typeface="Sassoon Sans Slope Std Medium" panose="020B07030201030A0203" pitchFamily="34" charset="0"/>
              </a:rPr>
              <a:t>Extract</a:t>
            </a:r>
          </a:p>
        </p:txBody>
      </p:sp>
      <p:pic>
        <p:nvPicPr>
          <p:cNvPr id="62466" name="Picture 2" descr="Silas and the Marvellous Misfits">
            <a:extLst>
              <a:ext uri="{FF2B5EF4-FFF2-40B4-BE49-F238E27FC236}">
                <a16:creationId xmlns:a16="http://schemas.microsoft.com/office/drawing/2014/main" id="{500F3D7D-A28C-0D68-88E9-445E1144AC5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353" y="1476906"/>
            <a:ext cx="1566223" cy="23641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8236460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P – Tom Percival</a:t>
            </a:r>
          </a:p>
        </p:txBody>
      </p:sp>
      <p:sp>
        <p:nvSpPr>
          <p:cNvPr id="11" name="Title 1">
            <a:extLst>
              <a:ext uri="{FF2B5EF4-FFF2-40B4-BE49-F238E27FC236}">
                <a16:creationId xmlns:a16="http://schemas.microsoft.com/office/drawing/2014/main" id="{56A38699-A55D-280C-17D1-BFB8F894318E}"/>
              </a:ext>
            </a:extLst>
          </p:cNvPr>
          <p:cNvSpPr txBox="1">
            <a:spLocks/>
          </p:cNvSpPr>
          <p:nvPr/>
        </p:nvSpPr>
        <p:spPr>
          <a:xfrm>
            <a:off x="198064" y="1261672"/>
            <a:ext cx="11413067" cy="169068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6600" dirty="0">
                <a:latin typeface="Sassoon Sans Std Medium" panose="020B0703020103030203" pitchFamily="34" charset="0"/>
              </a:rPr>
              <a:t>Similar Authors</a:t>
            </a:r>
          </a:p>
        </p:txBody>
      </p:sp>
      <p:sp>
        <p:nvSpPr>
          <p:cNvPr id="12" name="Title 1">
            <a:extLst>
              <a:ext uri="{FF2B5EF4-FFF2-40B4-BE49-F238E27FC236}">
                <a16:creationId xmlns:a16="http://schemas.microsoft.com/office/drawing/2014/main" id="{CA5D5A7E-551D-A9B3-C730-5AE82902E295}"/>
              </a:ext>
            </a:extLst>
          </p:cNvPr>
          <p:cNvSpPr txBox="1">
            <a:spLocks/>
          </p:cNvSpPr>
          <p:nvPr/>
        </p:nvSpPr>
        <p:spPr>
          <a:xfrm>
            <a:off x="268019"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a:latin typeface="Sassoon Sans Std Medium" panose="020B0703020103030203" pitchFamily="34" charset="0"/>
              </a:rPr>
              <a:t>Sam</a:t>
            </a:r>
          </a:p>
          <a:p>
            <a:pPr algn="ctr"/>
            <a:r>
              <a:rPr lang="en-GB" sz="5000" dirty="0">
                <a:latin typeface="Sassoon Sans Std Medium" panose="020B0703020103030203" pitchFamily="34" charset="0"/>
              </a:rPr>
              <a:t>Copeland</a:t>
            </a:r>
          </a:p>
        </p:txBody>
      </p:sp>
      <p:sp>
        <p:nvSpPr>
          <p:cNvPr id="14" name="Title 1">
            <a:extLst>
              <a:ext uri="{FF2B5EF4-FFF2-40B4-BE49-F238E27FC236}">
                <a16:creationId xmlns:a16="http://schemas.microsoft.com/office/drawing/2014/main" id="{462AE291-D192-A33F-4A47-1ADB0757AD06}"/>
              </a:ext>
            </a:extLst>
          </p:cNvPr>
          <p:cNvSpPr txBox="1">
            <a:spLocks/>
          </p:cNvSpPr>
          <p:nvPr/>
        </p:nvSpPr>
        <p:spPr>
          <a:xfrm>
            <a:off x="3981206"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a:latin typeface="Sassoon Sans Std Medium" panose="020B0703020103030203" pitchFamily="34" charset="0"/>
              </a:rPr>
              <a:t>Rachel </a:t>
            </a:r>
            <a:r>
              <a:rPr lang="en-GB" sz="5000" dirty="0" err="1">
                <a:latin typeface="Sassoon Sans Std Medium" panose="020B0703020103030203" pitchFamily="34" charset="0"/>
              </a:rPr>
              <a:t>Delahaye</a:t>
            </a:r>
            <a:endParaRPr lang="en-GB" sz="5000" dirty="0">
              <a:latin typeface="Sassoon Sans Std Medium" panose="020B0703020103030203" pitchFamily="34" charset="0"/>
            </a:endParaRPr>
          </a:p>
        </p:txBody>
      </p:sp>
      <p:sp>
        <p:nvSpPr>
          <p:cNvPr id="15" name="Title 1">
            <a:extLst>
              <a:ext uri="{FF2B5EF4-FFF2-40B4-BE49-F238E27FC236}">
                <a16:creationId xmlns:a16="http://schemas.microsoft.com/office/drawing/2014/main" id="{F387E76D-EFF2-1CDE-3C90-D85B78CA625F}"/>
              </a:ext>
            </a:extLst>
          </p:cNvPr>
          <p:cNvSpPr txBox="1">
            <a:spLocks/>
          </p:cNvSpPr>
          <p:nvPr/>
        </p:nvSpPr>
        <p:spPr>
          <a:xfrm>
            <a:off x="8193442"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a:latin typeface="Sassoon Sans Std Medium" panose="020B0703020103030203" pitchFamily="34" charset="0"/>
              </a:rPr>
              <a:t>Chris Callaghan</a:t>
            </a:r>
          </a:p>
        </p:txBody>
      </p:sp>
      <p:pic>
        <p:nvPicPr>
          <p:cNvPr id="6148" name="Picture 4" descr="Charlie Changes Into a Chicken">
            <a:extLst>
              <a:ext uri="{FF2B5EF4-FFF2-40B4-BE49-F238E27FC236}">
                <a16:creationId xmlns:a16="http://schemas.microsoft.com/office/drawing/2014/main" id="{9618D834-3227-E99A-542B-63E6FD0D8E7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15135" y="4426777"/>
            <a:ext cx="1352550" cy="2076450"/>
          </a:xfrm>
          <a:prstGeom prst="rect">
            <a:avLst/>
          </a:prstGeom>
          <a:noFill/>
          <a:extLst>
            <a:ext uri="{909E8E84-426E-40DD-AFC4-6F175D3DCCD1}">
              <a14:hiddenFill xmlns:a14="http://schemas.microsoft.com/office/drawing/2010/main">
                <a:solidFill>
                  <a:srgbClr val="FFFFFF"/>
                </a:solidFill>
              </a14:hiddenFill>
            </a:ext>
          </a:extLst>
        </p:spPr>
      </p:pic>
      <p:sp>
        <p:nvSpPr>
          <p:cNvPr id="16" name="Left Arrow 9">
            <a:hlinkClick r:id="rId3" action="ppaction://hlinksldjump"/>
            <a:extLst>
              <a:ext uri="{FF2B5EF4-FFF2-40B4-BE49-F238E27FC236}">
                <a16:creationId xmlns:a16="http://schemas.microsoft.com/office/drawing/2014/main" id="{8638CBEA-95D0-CF9B-ACB1-FE21988B81A8}"/>
              </a:ext>
            </a:extLst>
          </p:cNvPr>
          <p:cNvSpPr/>
          <p:nvPr/>
        </p:nvSpPr>
        <p:spPr>
          <a:xfrm>
            <a:off x="255302" y="6089464"/>
            <a:ext cx="978408" cy="4846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152" name="Picture 8">
            <a:extLst>
              <a:ext uri="{FF2B5EF4-FFF2-40B4-BE49-F238E27FC236}">
                <a16:creationId xmlns:a16="http://schemas.microsoft.com/office/drawing/2014/main" id="{6704743D-915D-A2A9-B476-AF696BF3684A}"/>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7103" r="17759"/>
          <a:stretch/>
        </p:blipFill>
        <p:spPr bwMode="auto">
          <a:xfrm>
            <a:off x="5221505" y="4426777"/>
            <a:ext cx="1352550" cy="2076450"/>
          </a:xfrm>
          <a:prstGeom prst="rect">
            <a:avLst/>
          </a:prstGeom>
          <a:noFill/>
          <a:extLst>
            <a:ext uri="{909E8E84-426E-40DD-AFC4-6F175D3DCCD1}">
              <a14:hiddenFill xmlns:a14="http://schemas.microsoft.com/office/drawing/2010/main">
                <a:solidFill>
                  <a:srgbClr val="FFFFFF"/>
                </a:solidFill>
              </a14:hiddenFill>
            </a:ext>
          </a:extLst>
        </p:spPr>
      </p:pic>
      <p:pic>
        <p:nvPicPr>
          <p:cNvPr id="6154" name="Picture 10">
            <a:extLst>
              <a:ext uri="{FF2B5EF4-FFF2-40B4-BE49-F238E27FC236}">
                <a16:creationId xmlns:a16="http://schemas.microsoft.com/office/drawing/2014/main" id="{C0FD1699-0D1B-F32C-4BD7-3A1EC9AE76F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526856" y="4426777"/>
            <a:ext cx="1393064" cy="21473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8742410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Q – </a:t>
            </a:r>
            <a:r>
              <a:rPr lang="en-GB" sz="9000" dirty="0" err="1">
                <a:latin typeface="Sassoon Sans Std Medium" panose="020B0703020103030203" pitchFamily="34" charset="0"/>
              </a:rPr>
              <a:t>Onjali</a:t>
            </a:r>
            <a:r>
              <a:rPr lang="en-GB" sz="9000" dirty="0">
                <a:latin typeface="Sassoon Sans Std Medium" panose="020B0703020103030203" pitchFamily="34" charset="0"/>
              </a:rPr>
              <a:t> Q Rauf</a:t>
            </a:r>
          </a:p>
        </p:txBody>
      </p:sp>
      <p:pic>
        <p:nvPicPr>
          <p:cNvPr id="17410" name="Picture 2" descr="Onjali Q. Raúf - Peters Fraser and Dunlop (PFD) Literary Agents"/>
          <p:cNvPicPr>
            <a:picLocks noChangeAspect="1" noChangeArrowheads="1"/>
          </p:cNvPicPr>
          <p:nvPr/>
        </p:nvPicPr>
        <p:blipFill rotWithShape="1">
          <a:blip r:embed="rId2">
            <a:extLst>
              <a:ext uri="{28A0092B-C50C-407E-A947-70E740481C1C}">
                <a14:useLocalDpi xmlns:a14="http://schemas.microsoft.com/office/drawing/2010/main" val="0"/>
              </a:ext>
            </a:extLst>
          </a:blip>
          <a:srcRect l="25275" r="21222"/>
          <a:stretch/>
        </p:blipFill>
        <p:spPr bwMode="auto">
          <a:xfrm>
            <a:off x="1" y="1797049"/>
            <a:ext cx="3822734" cy="4763295"/>
          </a:xfrm>
          <a:prstGeom prst="rect">
            <a:avLst/>
          </a:prstGeom>
          <a:noFill/>
          <a:extLst>
            <a:ext uri="{909E8E84-426E-40DD-AFC4-6F175D3DCCD1}">
              <a14:hiddenFill xmlns:a14="http://schemas.microsoft.com/office/drawing/2010/main">
                <a:solidFill>
                  <a:srgbClr val="FFFFFF"/>
                </a:solidFill>
              </a14:hiddenFill>
            </a:ext>
          </a:extLst>
        </p:spPr>
      </p:pic>
      <p:pic>
        <p:nvPicPr>
          <p:cNvPr id="17412" name="Picture 4" descr="The Night Bus Hero Kindle Editi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55301" y="2023608"/>
            <a:ext cx="1524000" cy="2286001"/>
          </a:xfrm>
          <a:prstGeom prst="rect">
            <a:avLst/>
          </a:prstGeom>
          <a:noFill/>
          <a:extLst>
            <a:ext uri="{909E8E84-426E-40DD-AFC4-6F175D3DCCD1}">
              <a14:hiddenFill xmlns:a14="http://schemas.microsoft.com/office/drawing/2010/main">
                <a:solidFill>
                  <a:srgbClr val="FFFFFF"/>
                </a:solidFill>
              </a14:hiddenFill>
            </a:ext>
          </a:extLst>
        </p:spPr>
      </p:pic>
      <p:pic>
        <p:nvPicPr>
          <p:cNvPr id="17414" name="Picture 6" descr="The Boy At the Back of the Class Kindle Editio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23266" y="2023609"/>
            <a:ext cx="1524000" cy="2286001"/>
          </a:xfrm>
          <a:prstGeom prst="rect">
            <a:avLst/>
          </a:prstGeom>
          <a:noFill/>
          <a:extLst>
            <a:ext uri="{909E8E84-426E-40DD-AFC4-6F175D3DCCD1}">
              <a14:hiddenFill xmlns:a14="http://schemas.microsoft.com/office/drawing/2010/main">
                <a:solidFill>
                  <a:srgbClr val="FFFFFF"/>
                </a:solidFill>
              </a14:hiddenFill>
            </a:ext>
          </a:extLst>
        </p:spPr>
      </p:pic>
      <p:pic>
        <p:nvPicPr>
          <p:cNvPr id="17418" name="Picture 10" descr="The Lion Above the Door Kindle Edition"/>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587336" y="2069330"/>
            <a:ext cx="1524000" cy="2286001"/>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B31224E2-60C5-D77E-EA5B-537AA856F99D}"/>
              </a:ext>
            </a:extLst>
          </p:cNvPr>
          <p:cNvSpPr txBox="1"/>
          <p:nvPr/>
        </p:nvSpPr>
        <p:spPr>
          <a:xfrm>
            <a:off x="3882695" y="4430484"/>
            <a:ext cx="8459205" cy="2031325"/>
          </a:xfrm>
          <a:prstGeom prst="rect">
            <a:avLst/>
          </a:prstGeom>
          <a:noFill/>
        </p:spPr>
        <p:txBody>
          <a:bodyPr wrap="square">
            <a:spAutoFit/>
          </a:bodyPr>
          <a:lstStyle/>
          <a:p>
            <a:r>
              <a:rPr lang="en-GB" dirty="0" err="1"/>
              <a:t>Onjali</a:t>
            </a:r>
            <a:r>
              <a:rPr lang="en-GB" dirty="0"/>
              <a:t> Q. </a:t>
            </a:r>
            <a:r>
              <a:rPr lang="en-GB" dirty="0" err="1"/>
              <a:t>Raúf</a:t>
            </a:r>
            <a:r>
              <a:rPr lang="en-GB" dirty="0"/>
              <a:t> tells powerful stories that touch the hearts of young readers. Her books tackle important social issues with grace and sensitivity, promoting empathy and understanding. </a:t>
            </a:r>
            <a:r>
              <a:rPr lang="en-GB" dirty="0" err="1"/>
              <a:t>Raúf's</a:t>
            </a:r>
            <a:r>
              <a:rPr lang="en-GB" dirty="0"/>
              <a:t> characters embark on journeys of courage and compassion, inspiring young minds to make a difference in the world. Through her compelling narratives, she sheds light on the strength of unity and the importance of standing up for what is right. </a:t>
            </a:r>
            <a:r>
              <a:rPr lang="en-GB" dirty="0" err="1"/>
              <a:t>Onjali</a:t>
            </a:r>
            <a:r>
              <a:rPr lang="en-GB" dirty="0"/>
              <a:t> Q. </a:t>
            </a:r>
            <a:r>
              <a:rPr lang="en-GB" dirty="0" err="1"/>
              <a:t>Raúf's</a:t>
            </a:r>
            <a:r>
              <a:rPr lang="en-GB" dirty="0"/>
              <a:t> works serve as a beacon of hope and change, making her a cherished voice in contemporary children's literature.</a:t>
            </a:r>
          </a:p>
        </p:txBody>
      </p:sp>
    </p:spTree>
    <p:extLst>
      <p:ext uri="{BB962C8B-B14F-4D97-AF65-F5344CB8AC3E}">
        <p14:creationId xmlns:p14="http://schemas.microsoft.com/office/powerpoint/2010/main" val="273390506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Q – </a:t>
            </a:r>
            <a:r>
              <a:rPr lang="en-GB" sz="9000" dirty="0" err="1">
                <a:latin typeface="Sassoon Sans Std Medium" panose="020B0703020103030203" pitchFamily="34" charset="0"/>
              </a:rPr>
              <a:t>Onjali</a:t>
            </a:r>
            <a:r>
              <a:rPr lang="en-GB" sz="9000" dirty="0">
                <a:latin typeface="Sassoon Sans Std Medium" panose="020B0703020103030203" pitchFamily="34" charset="0"/>
              </a:rPr>
              <a:t> Q Rauf</a:t>
            </a:r>
          </a:p>
        </p:txBody>
      </p:sp>
      <p:sp>
        <p:nvSpPr>
          <p:cNvPr id="4" name="Rectangle 3"/>
          <p:cNvSpPr/>
          <p:nvPr/>
        </p:nvSpPr>
        <p:spPr>
          <a:xfrm>
            <a:off x="1638228" y="1571094"/>
            <a:ext cx="10553772" cy="4524315"/>
          </a:xfrm>
          <a:prstGeom prst="rect">
            <a:avLst/>
          </a:prstGeom>
        </p:spPr>
        <p:txBody>
          <a:bodyPr wrap="square">
            <a:spAutoFit/>
          </a:bodyPr>
          <a:lstStyle/>
          <a:p>
            <a:r>
              <a:rPr lang="en-GB" dirty="0"/>
              <a:t>‘HECTOOOOOOOOORRRRRRRGGGGGH! STOP RIGHT THERE!’ I froze with my hand hovering above the large vat of bright red tomato soup. It would have been a perfectly ordinary pot of soup, if it hadn’t been for the long, bright green rubber snake that was now floating around right in the middle of it. ‘HECTOOOOORRR! I’M WARNING YOU!’ I slowly turned to look over my shoulder. I could see all the dinner ladies in their bright blue uniforms staring at me with their mouths wide open, like doors someone had forgot to shut. Everyone in the dinner hall had frozen. Except for Mr Lancaster. His mouth was open wide too, and getting wider like a big black hole. 2 I could tell he was getting ready to explode because his face had gone as pink as a baboon’s bottom, and his nose was starting to twitch. ‘Don’t you dare,’ he hissed, glaring at the second rubber snake I was holding in my hand. I looked down at the second snake. This one was bright red. Almost as bright red as the boring soup Mrs Baxter had made. I knew I had two options. The first one was to not drop the second snake in. I would still get punished for the green snake, but maybe it wouldn’t be quite as bad. The second option was to drop the snake in. That would make Mr Lancaster even madder than he already was and make Mrs Baxter really mad. But it would serve her right for being the worst dinner lady we’d ever had – always narrowing her eyes and giving us the smallest </a:t>
            </a:r>
            <a:r>
              <a:rPr lang="en-GB" dirty="0" err="1"/>
              <a:t>spoonfuls</a:t>
            </a:r>
            <a:r>
              <a:rPr lang="en-GB" dirty="0"/>
              <a:t> of the things we wanted, and plonking giant </a:t>
            </a:r>
            <a:r>
              <a:rPr lang="en-GB" dirty="0" err="1"/>
              <a:t>spoonfuls</a:t>
            </a:r>
            <a:r>
              <a:rPr lang="en-GB" dirty="0"/>
              <a:t> of the things we hated on to our plates. It was about time someone got her back. Plus it would make Will and Katie, my two best friends, laugh.</a:t>
            </a:r>
          </a:p>
        </p:txBody>
      </p:sp>
      <p:pic>
        <p:nvPicPr>
          <p:cNvPr id="10" name="Picture 4" descr="The Night Bus Hero Kindle Editi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4228" y="1607047"/>
            <a:ext cx="1524000" cy="2286001"/>
          </a:xfrm>
          <a:prstGeom prst="rect">
            <a:avLst/>
          </a:prstGeom>
          <a:noFill/>
          <a:extLst>
            <a:ext uri="{909E8E84-426E-40DD-AFC4-6F175D3DCCD1}">
              <a14:hiddenFill xmlns:a14="http://schemas.microsoft.com/office/drawing/2010/main">
                <a:solidFill>
                  <a:srgbClr val="FFFFFF"/>
                </a:solidFill>
              </a14:hiddenFill>
            </a:ext>
          </a:extLst>
        </p:spPr>
      </p:pic>
      <p:sp>
        <p:nvSpPr>
          <p:cNvPr id="11" name="Left Arrow 10">
            <a:hlinkClick r:id="rId3" action="ppaction://hlinksldjump"/>
          </p:cNvPr>
          <p:cNvSpPr/>
          <p:nvPr/>
        </p:nvSpPr>
        <p:spPr>
          <a:xfrm>
            <a:off x="255302" y="6089464"/>
            <a:ext cx="978408" cy="4846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3F03E479-156E-5824-53F5-2F7DFD9DEB71}"/>
              </a:ext>
            </a:extLst>
          </p:cNvPr>
          <p:cNvSpPr txBox="1"/>
          <p:nvPr/>
        </p:nvSpPr>
        <p:spPr>
          <a:xfrm>
            <a:off x="34497" y="3742974"/>
            <a:ext cx="1481797" cy="584775"/>
          </a:xfrm>
          <a:prstGeom prst="rect">
            <a:avLst/>
          </a:prstGeom>
          <a:noFill/>
        </p:spPr>
        <p:txBody>
          <a:bodyPr wrap="square" rtlCol="0">
            <a:spAutoFit/>
          </a:bodyPr>
          <a:lstStyle/>
          <a:p>
            <a:r>
              <a:rPr lang="en-GB" sz="3200" dirty="0">
                <a:latin typeface="Sassoon Sans Slope Std Medium" panose="020B07030201030A0203" pitchFamily="34" charset="0"/>
              </a:rPr>
              <a:t>Extract</a:t>
            </a:r>
          </a:p>
        </p:txBody>
      </p:sp>
    </p:spTree>
    <p:extLst>
      <p:ext uri="{BB962C8B-B14F-4D97-AF65-F5344CB8AC3E}">
        <p14:creationId xmlns:p14="http://schemas.microsoft.com/office/powerpoint/2010/main" val="350548690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Q – </a:t>
            </a:r>
            <a:r>
              <a:rPr lang="en-GB" sz="9000" dirty="0" err="1">
                <a:latin typeface="Sassoon Sans Std Medium" panose="020B0703020103030203" pitchFamily="34" charset="0"/>
              </a:rPr>
              <a:t>Onjali</a:t>
            </a:r>
            <a:r>
              <a:rPr lang="en-GB" sz="9000" dirty="0">
                <a:latin typeface="Sassoon Sans Std Medium" panose="020B0703020103030203" pitchFamily="34" charset="0"/>
              </a:rPr>
              <a:t> Q Rauf</a:t>
            </a:r>
          </a:p>
        </p:txBody>
      </p:sp>
      <p:sp>
        <p:nvSpPr>
          <p:cNvPr id="11" name="Title 1">
            <a:extLst>
              <a:ext uri="{FF2B5EF4-FFF2-40B4-BE49-F238E27FC236}">
                <a16:creationId xmlns:a16="http://schemas.microsoft.com/office/drawing/2014/main" id="{56A38699-A55D-280C-17D1-BFB8F894318E}"/>
              </a:ext>
            </a:extLst>
          </p:cNvPr>
          <p:cNvSpPr txBox="1">
            <a:spLocks/>
          </p:cNvSpPr>
          <p:nvPr/>
        </p:nvSpPr>
        <p:spPr>
          <a:xfrm>
            <a:off x="198064" y="1261672"/>
            <a:ext cx="11413067" cy="169068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6600" dirty="0">
                <a:latin typeface="Sassoon Sans Std Medium" panose="020B0703020103030203" pitchFamily="34" charset="0"/>
              </a:rPr>
              <a:t>Similar Authors</a:t>
            </a:r>
          </a:p>
        </p:txBody>
      </p:sp>
      <p:sp>
        <p:nvSpPr>
          <p:cNvPr id="12" name="Title 1">
            <a:extLst>
              <a:ext uri="{FF2B5EF4-FFF2-40B4-BE49-F238E27FC236}">
                <a16:creationId xmlns:a16="http://schemas.microsoft.com/office/drawing/2014/main" id="{CA5D5A7E-551D-A9B3-C730-5AE82902E295}"/>
              </a:ext>
            </a:extLst>
          </p:cNvPr>
          <p:cNvSpPr txBox="1">
            <a:spLocks/>
          </p:cNvSpPr>
          <p:nvPr/>
        </p:nvSpPr>
        <p:spPr>
          <a:xfrm>
            <a:off x="268019"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a:latin typeface="Sassoon Sans Std Medium" panose="020B0703020103030203" pitchFamily="34" charset="0"/>
              </a:rPr>
              <a:t>Peter</a:t>
            </a:r>
          </a:p>
          <a:p>
            <a:pPr algn="ctr"/>
            <a:r>
              <a:rPr lang="en-GB" sz="5000" dirty="0">
                <a:latin typeface="Sassoon Sans Std Medium" panose="020B0703020103030203" pitchFamily="34" charset="0"/>
              </a:rPr>
              <a:t>Brown</a:t>
            </a:r>
          </a:p>
        </p:txBody>
      </p:sp>
      <p:sp>
        <p:nvSpPr>
          <p:cNvPr id="14" name="Title 1">
            <a:extLst>
              <a:ext uri="{FF2B5EF4-FFF2-40B4-BE49-F238E27FC236}">
                <a16:creationId xmlns:a16="http://schemas.microsoft.com/office/drawing/2014/main" id="{462AE291-D192-A33F-4A47-1ADB0757AD06}"/>
              </a:ext>
            </a:extLst>
          </p:cNvPr>
          <p:cNvSpPr txBox="1">
            <a:spLocks/>
          </p:cNvSpPr>
          <p:nvPr/>
        </p:nvSpPr>
        <p:spPr>
          <a:xfrm>
            <a:off x="3981206"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a:latin typeface="Sassoon Sans Std Medium" panose="020B0703020103030203" pitchFamily="34" charset="0"/>
              </a:rPr>
              <a:t>Katherine Applegate</a:t>
            </a:r>
          </a:p>
        </p:txBody>
      </p:sp>
      <p:sp>
        <p:nvSpPr>
          <p:cNvPr id="15" name="Title 1">
            <a:extLst>
              <a:ext uri="{FF2B5EF4-FFF2-40B4-BE49-F238E27FC236}">
                <a16:creationId xmlns:a16="http://schemas.microsoft.com/office/drawing/2014/main" id="{F387E76D-EFF2-1CDE-3C90-D85B78CA625F}"/>
              </a:ext>
            </a:extLst>
          </p:cNvPr>
          <p:cNvSpPr txBox="1">
            <a:spLocks/>
          </p:cNvSpPr>
          <p:nvPr/>
        </p:nvSpPr>
        <p:spPr>
          <a:xfrm>
            <a:off x="8193442"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err="1">
                <a:latin typeface="Sassoon Sans Std Medium" panose="020B0703020103030203" pitchFamily="34" charset="0"/>
              </a:rPr>
              <a:t>Nizrana</a:t>
            </a:r>
            <a:r>
              <a:rPr lang="en-GB" sz="5000" dirty="0">
                <a:latin typeface="Sassoon Sans Std Medium" panose="020B0703020103030203" pitchFamily="34" charset="0"/>
              </a:rPr>
              <a:t> Farook</a:t>
            </a:r>
          </a:p>
        </p:txBody>
      </p:sp>
      <p:sp>
        <p:nvSpPr>
          <p:cNvPr id="16" name="Left Arrow 9">
            <a:hlinkClick r:id="rId2" action="ppaction://hlinksldjump"/>
            <a:extLst>
              <a:ext uri="{FF2B5EF4-FFF2-40B4-BE49-F238E27FC236}">
                <a16:creationId xmlns:a16="http://schemas.microsoft.com/office/drawing/2014/main" id="{6AEE5B42-D009-2E74-DF7E-EFDEC9DAE865}"/>
              </a:ext>
            </a:extLst>
          </p:cNvPr>
          <p:cNvSpPr/>
          <p:nvPr/>
        </p:nvSpPr>
        <p:spPr>
          <a:xfrm>
            <a:off x="255302" y="6089464"/>
            <a:ext cx="978408" cy="4846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6392" name="Picture 8" descr="One and Only Ivan">
            <a:extLst>
              <a:ext uri="{FF2B5EF4-FFF2-40B4-BE49-F238E27FC236}">
                <a16:creationId xmlns:a16="http://schemas.microsoft.com/office/drawing/2014/main" id="{C21B5E2B-5145-A7AF-6F96-29544A2C6D5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18797" y="4426775"/>
            <a:ext cx="1371600" cy="2076450"/>
          </a:xfrm>
          <a:prstGeom prst="rect">
            <a:avLst/>
          </a:prstGeom>
          <a:noFill/>
          <a:extLst>
            <a:ext uri="{909E8E84-426E-40DD-AFC4-6F175D3DCCD1}">
              <a14:hiddenFill xmlns:a14="http://schemas.microsoft.com/office/drawing/2010/main">
                <a:solidFill>
                  <a:srgbClr val="FFFFFF"/>
                </a:solidFill>
              </a14:hiddenFill>
            </a:ext>
          </a:extLst>
        </p:spPr>
      </p:pic>
      <p:pic>
        <p:nvPicPr>
          <p:cNvPr id="16394" name="Picture 10">
            <a:extLst>
              <a:ext uri="{FF2B5EF4-FFF2-40B4-BE49-F238E27FC236}">
                <a16:creationId xmlns:a16="http://schemas.microsoft.com/office/drawing/2014/main" id="{808B6419-9FE4-8D1B-1C3D-0BB8DC7864A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70895" y="4268468"/>
            <a:ext cx="1441030" cy="2108824"/>
          </a:xfrm>
          <a:prstGeom prst="rect">
            <a:avLst/>
          </a:prstGeom>
          <a:noFill/>
          <a:extLst>
            <a:ext uri="{909E8E84-426E-40DD-AFC4-6F175D3DCCD1}">
              <a14:hiddenFill xmlns:a14="http://schemas.microsoft.com/office/drawing/2010/main">
                <a:solidFill>
                  <a:srgbClr val="FFFFFF"/>
                </a:solidFill>
              </a14:hiddenFill>
            </a:ext>
          </a:extLst>
        </p:spPr>
      </p:pic>
      <p:pic>
        <p:nvPicPr>
          <p:cNvPr id="16396" name="Picture 12">
            <a:extLst>
              <a:ext uri="{FF2B5EF4-FFF2-40B4-BE49-F238E27FC236}">
                <a16:creationId xmlns:a16="http://schemas.microsoft.com/office/drawing/2014/main" id="{1845A732-3C5E-0715-0BD7-EB250742547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496426" y="4426775"/>
            <a:ext cx="1324692" cy="20379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24870224"/>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R – Philip Reeve</a:t>
            </a:r>
          </a:p>
        </p:txBody>
      </p:sp>
      <p:sp>
        <p:nvSpPr>
          <p:cNvPr id="10" name="TextBox 9">
            <a:extLst>
              <a:ext uri="{FF2B5EF4-FFF2-40B4-BE49-F238E27FC236}">
                <a16:creationId xmlns:a16="http://schemas.microsoft.com/office/drawing/2014/main" id="{1C08CFC5-A1FE-4B11-9568-A2881BD11BD8}"/>
              </a:ext>
            </a:extLst>
          </p:cNvPr>
          <p:cNvSpPr txBox="1"/>
          <p:nvPr/>
        </p:nvSpPr>
        <p:spPr>
          <a:xfrm>
            <a:off x="4442791" y="4596021"/>
            <a:ext cx="7749209" cy="1754326"/>
          </a:xfrm>
          <a:prstGeom prst="rect">
            <a:avLst/>
          </a:prstGeom>
          <a:noFill/>
        </p:spPr>
        <p:txBody>
          <a:bodyPr wrap="square">
            <a:spAutoFit/>
          </a:bodyPr>
          <a:lstStyle/>
          <a:p>
            <a:r>
              <a:rPr lang="en-GB" b="0" i="0" dirty="0">
                <a:solidFill>
                  <a:srgbClr val="374151"/>
                </a:solidFill>
                <a:effectLst/>
                <a:latin typeface="Söhne"/>
              </a:rPr>
              <a:t>Philip Reeve and Sarah McIntyre are a dynamic duo, combining their talents to create enchanting and whimsical stories for young readers. Their books are a delightful blend of Reeve's captivating storytelling and McIntyre's charming illustrations, making for an engaging and immersive reading experience. Together, they take readers on exciting adventures in imaginative worlds, filled with lovable characters and captivating plots. </a:t>
            </a:r>
            <a:endParaRPr lang="en-GB" dirty="0"/>
          </a:p>
        </p:txBody>
      </p:sp>
      <p:sp>
        <p:nvSpPr>
          <p:cNvPr id="11" name="Title 1">
            <a:extLst>
              <a:ext uri="{FF2B5EF4-FFF2-40B4-BE49-F238E27FC236}">
                <a16:creationId xmlns:a16="http://schemas.microsoft.com/office/drawing/2014/main" id="{0E8B4F42-F265-BB7C-3251-B3E5F01F5774}"/>
              </a:ext>
            </a:extLst>
          </p:cNvPr>
          <p:cNvSpPr txBox="1">
            <a:spLocks/>
          </p:cNvSpPr>
          <p:nvPr/>
        </p:nvSpPr>
        <p:spPr>
          <a:xfrm>
            <a:off x="8853569" y="207898"/>
            <a:ext cx="2678030" cy="1358371"/>
          </a:xfrm>
          <a:prstGeom prst="rect">
            <a:avLst/>
          </a:prstGeom>
        </p:spPr>
        <p:txBody>
          <a:bodyPr vert="horz" lIns="91440" tIns="45720" rIns="91440" bIns="45720" rtlCol="0" anchor="ctr">
            <a:normAutofit fontScale="5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9000" dirty="0">
                <a:latin typeface="Sassoon Sans Std Medium" panose="020B0703020103030203" pitchFamily="34" charset="0"/>
              </a:rPr>
              <a:t>&amp; Sarah</a:t>
            </a:r>
          </a:p>
          <a:p>
            <a:r>
              <a:rPr lang="en-GB" sz="9000" dirty="0">
                <a:latin typeface="Sassoon Sans Std Medium" panose="020B0703020103030203" pitchFamily="34" charset="0"/>
              </a:rPr>
              <a:t>McIntyre</a:t>
            </a:r>
          </a:p>
        </p:txBody>
      </p:sp>
      <p:pic>
        <p:nvPicPr>
          <p:cNvPr id="44034" name="Picture 2" descr="The Bookseller - Author Interviews - Five questions for Philip Reeve &amp;  Sarah McIntyre, author and illustrator">
            <a:extLst>
              <a:ext uri="{FF2B5EF4-FFF2-40B4-BE49-F238E27FC236}">
                <a16:creationId xmlns:a16="http://schemas.microsoft.com/office/drawing/2014/main" id="{B026D4BA-5081-B392-3137-6C668A49A5BE}"/>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9891" r="26386"/>
          <a:stretch/>
        </p:blipFill>
        <p:spPr bwMode="auto">
          <a:xfrm>
            <a:off x="0" y="1958739"/>
            <a:ext cx="4366591" cy="4572000"/>
          </a:xfrm>
          <a:prstGeom prst="rect">
            <a:avLst/>
          </a:prstGeom>
          <a:noFill/>
          <a:extLst>
            <a:ext uri="{909E8E84-426E-40DD-AFC4-6F175D3DCCD1}">
              <a14:hiddenFill xmlns:a14="http://schemas.microsoft.com/office/drawing/2010/main">
                <a:solidFill>
                  <a:srgbClr val="FFFFFF"/>
                </a:solidFill>
              </a14:hiddenFill>
            </a:ext>
          </a:extLst>
        </p:spPr>
      </p:pic>
      <p:pic>
        <p:nvPicPr>
          <p:cNvPr id="44038" name="Picture 6" descr="Oliver and the Seawigs Kindle Edition">
            <a:extLst>
              <a:ext uri="{FF2B5EF4-FFF2-40B4-BE49-F238E27FC236}">
                <a16:creationId xmlns:a16="http://schemas.microsoft.com/office/drawing/2014/main" id="{11AD31A2-60B3-216A-5AFF-1C815FAE534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77408" y="2000355"/>
            <a:ext cx="1524000" cy="2286000"/>
          </a:xfrm>
          <a:prstGeom prst="rect">
            <a:avLst/>
          </a:prstGeom>
          <a:noFill/>
          <a:extLst>
            <a:ext uri="{909E8E84-426E-40DD-AFC4-6F175D3DCCD1}">
              <a14:hiddenFill xmlns:a14="http://schemas.microsoft.com/office/drawing/2010/main">
                <a:solidFill>
                  <a:srgbClr val="FFFFFF"/>
                </a:solidFill>
              </a14:hiddenFill>
            </a:ext>
          </a:extLst>
        </p:spPr>
      </p:pic>
      <p:pic>
        <p:nvPicPr>
          <p:cNvPr id="44040" name="Picture 8" descr="Pugs of the Frozen North Kindle Edition">
            <a:extLst>
              <a:ext uri="{FF2B5EF4-FFF2-40B4-BE49-F238E27FC236}">
                <a16:creationId xmlns:a16="http://schemas.microsoft.com/office/drawing/2014/main" id="{4F461328-0FD5-A4DA-30B4-46764EDEA45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86330" y="2000355"/>
            <a:ext cx="1524000" cy="2286000"/>
          </a:xfrm>
          <a:prstGeom prst="rect">
            <a:avLst/>
          </a:prstGeom>
          <a:noFill/>
          <a:extLst>
            <a:ext uri="{909E8E84-426E-40DD-AFC4-6F175D3DCCD1}">
              <a14:hiddenFill xmlns:a14="http://schemas.microsoft.com/office/drawing/2010/main">
                <a:solidFill>
                  <a:srgbClr val="FFFFFF"/>
                </a:solidFill>
              </a14:hiddenFill>
            </a:ext>
          </a:extLst>
        </p:spPr>
      </p:pic>
      <p:pic>
        <p:nvPicPr>
          <p:cNvPr id="44042" name="Picture 10" descr="The Legend of Kevin: A Roly-Poly Flying Pony Adventure Kindle Edition">
            <a:extLst>
              <a:ext uri="{FF2B5EF4-FFF2-40B4-BE49-F238E27FC236}">
                <a16:creationId xmlns:a16="http://schemas.microsoft.com/office/drawing/2014/main" id="{2081FB7D-0D09-10CE-4947-0A1DA9123B7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395252" y="2062565"/>
            <a:ext cx="1524000" cy="2286000"/>
          </a:xfrm>
          <a:prstGeom prst="rect">
            <a:avLst/>
          </a:prstGeom>
          <a:noFill/>
          <a:extLst>
            <a:ext uri="{909E8E84-426E-40DD-AFC4-6F175D3DCCD1}">
              <a14:hiddenFill xmlns:a14="http://schemas.microsoft.com/office/drawing/2010/main">
                <a:solidFill>
                  <a:srgbClr val="FFFFFF"/>
                </a:solidFill>
              </a14:hiddenFill>
            </a:ext>
          </a:extLst>
        </p:spPr>
      </p:pic>
      <p:pic>
        <p:nvPicPr>
          <p:cNvPr id="44044" name="Picture 12" descr="Adventuremice: Otter Chaos Paperback">
            <a:extLst>
              <a:ext uri="{FF2B5EF4-FFF2-40B4-BE49-F238E27FC236}">
                <a16:creationId xmlns:a16="http://schemas.microsoft.com/office/drawing/2014/main" id="{1D74684C-BAD2-D345-A768-B2A64D6CCA4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204174" y="2084065"/>
            <a:ext cx="1524000" cy="2286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40148192"/>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R – Philip Reeve</a:t>
            </a:r>
          </a:p>
        </p:txBody>
      </p:sp>
      <p:sp>
        <p:nvSpPr>
          <p:cNvPr id="10" name="Left Arrow 9">
            <a:hlinkClick r:id="rId2" action="ppaction://hlinksldjump"/>
          </p:cNvPr>
          <p:cNvSpPr/>
          <p:nvPr/>
        </p:nvSpPr>
        <p:spPr>
          <a:xfrm>
            <a:off x="255302" y="6089464"/>
            <a:ext cx="978408" cy="4846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CF736B59-54A5-6993-ADB8-1F54D72476FD}"/>
              </a:ext>
            </a:extLst>
          </p:cNvPr>
          <p:cNvSpPr txBox="1"/>
          <p:nvPr/>
        </p:nvSpPr>
        <p:spPr>
          <a:xfrm>
            <a:off x="95609" y="3767463"/>
            <a:ext cx="1481797" cy="584775"/>
          </a:xfrm>
          <a:prstGeom prst="rect">
            <a:avLst/>
          </a:prstGeom>
          <a:noFill/>
        </p:spPr>
        <p:txBody>
          <a:bodyPr wrap="square" rtlCol="0">
            <a:spAutoFit/>
          </a:bodyPr>
          <a:lstStyle/>
          <a:p>
            <a:r>
              <a:rPr lang="en-GB" sz="3200" dirty="0">
                <a:latin typeface="Sassoon Sans Slope Std Medium" panose="020B07030201030A0203" pitchFamily="34" charset="0"/>
              </a:rPr>
              <a:t>Extract</a:t>
            </a:r>
          </a:p>
        </p:txBody>
      </p:sp>
      <p:sp>
        <p:nvSpPr>
          <p:cNvPr id="8" name="Title 1">
            <a:extLst>
              <a:ext uri="{FF2B5EF4-FFF2-40B4-BE49-F238E27FC236}">
                <a16:creationId xmlns:a16="http://schemas.microsoft.com/office/drawing/2014/main" id="{60B2DECA-D6C1-0FBA-153B-186A573E49A7}"/>
              </a:ext>
            </a:extLst>
          </p:cNvPr>
          <p:cNvSpPr txBox="1">
            <a:spLocks/>
          </p:cNvSpPr>
          <p:nvPr/>
        </p:nvSpPr>
        <p:spPr>
          <a:xfrm>
            <a:off x="8853569" y="207898"/>
            <a:ext cx="2678030" cy="1358371"/>
          </a:xfrm>
          <a:prstGeom prst="rect">
            <a:avLst/>
          </a:prstGeom>
        </p:spPr>
        <p:txBody>
          <a:bodyPr vert="horz" lIns="91440" tIns="45720" rIns="91440" bIns="45720" rtlCol="0" anchor="ctr">
            <a:normAutofit fontScale="5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9000" dirty="0">
                <a:latin typeface="Sassoon Sans Std Medium" panose="020B0703020103030203" pitchFamily="34" charset="0"/>
              </a:rPr>
              <a:t>&amp; Sarah</a:t>
            </a:r>
          </a:p>
          <a:p>
            <a:r>
              <a:rPr lang="en-GB" sz="9000" dirty="0">
                <a:latin typeface="Sassoon Sans Std Medium" panose="020B0703020103030203" pitchFamily="34" charset="0"/>
              </a:rPr>
              <a:t>McIntyre</a:t>
            </a:r>
          </a:p>
        </p:txBody>
      </p:sp>
      <p:pic>
        <p:nvPicPr>
          <p:cNvPr id="6" name="Picture 5">
            <a:extLst>
              <a:ext uri="{FF2B5EF4-FFF2-40B4-BE49-F238E27FC236}">
                <a16:creationId xmlns:a16="http://schemas.microsoft.com/office/drawing/2014/main" id="{6F7DEF2E-B2BC-B4CA-1BB1-CEA05BFCB8B3}"/>
              </a:ext>
            </a:extLst>
          </p:cNvPr>
          <p:cNvPicPr>
            <a:picLocks noChangeAspect="1"/>
          </p:cNvPicPr>
          <p:nvPr/>
        </p:nvPicPr>
        <p:blipFill>
          <a:blip r:embed="rId3"/>
          <a:stretch>
            <a:fillRect/>
          </a:stretch>
        </p:blipFill>
        <p:spPr>
          <a:xfrm>
            <a:off x="1569584" y="1690689"/>
            <a:ext cx="3525310" cy="4967870"/>
          </a:xfrm>
          <a:prstGeom prst="rect">
            <a:avLst/>
          </a:prstGeom>
        </p:spPr>
      </p:pic>
      <p:pic>
        <p:nvPicPr>
          <p:cNvPr id="11" name="Picture 10">
            <a:extLst>
              <a:ext uri="{FF2B5EF4-FFF2-40B4-BE49-F238E27FC236}">
                <a16:creationId xmlns:a16="http://schemas.microsoft.com/office/drawing/2014/main" id="{3CA80E20-59E1-E483-91C8-DDBD56494F87}"/>
              </a:ext>
            </a:extLst>
          </p:cNvPr>
          <p:cNvPicPr>
            <a:picLocks noChangeAspect="1"/>
          </p:cNvPicPr>
          <p:nvPr/>
        </p:nvPicPr>
        <p:blipFill>
          <a:blip r:embed="rId4"/>
          <a:stretch>
            <a:fillRect/>
          </a:stretch>
        </p:blipFill>
        <p:spPr>
          <a:xfrm>
            <a:off x="5094894" y="1690689"/>
            <a:ext cx="7110534" cy="4967870"/>
          </a:xfrm>
          <a:prstGeom prst="rect">
            <a:avLst/>
          </a:prstGeom>
        </p:spPr>
      </p:pic>
      <p:pic>
        <p:nvPicPr>
          <p:cNvPr id="13" name="Picture 10" descr="The Legend of Kevin: A Roly-Poly Flying Pony Adventure Kindle Edition">
            <a:extLst>
              <a:ext uri="{FF2B5EF4-FFF2-40B4-BE49-F238E27FC236}">
                <a16:creationId xmlns:a16="http://schemas.microsoft.com/office/drawing/2014/main" id="{1B722D33-899D-DAEA-0C2F-CC625F6DD27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1416302"/>
            <a:ext cx="1524000" cy="2286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97367306"/>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R – Philip Reeve</a:t>
            </a:r>
          </a:p>
        </p:txBody>
      </p:sp>
      <p:sp>
        <p:nvSpPr>
          <p:cNvPr id="11" name="Title 1">
            <a:extLst>
              <a:ext uri="{FF2B5EF4-FFF2-40B4-BE49-F238E27FC236}">
                <a16:creationId xmlns:a16="http://schemas.microsoft.com/office/drawing/2014/main" id="{56A38699-A55D-280C-17D1-BFB8F894318E}"/>
              </a:ext>
            </a:extLst>
          </p:cNvPr>
          <p:cNvSpPr txBox="1">
            <a:spLocks/>
          </p:cNvSpPr>
          <p:nvPr/>
        </p:nvSpPr>
        <p:spPr>
          <a:xfrm>
            <a:off x="198064" y="1261672"/>
            <a:ext cx="11413067" cy="169068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6600" dirty="0">
                <a:latin typeface="Sassoon Sans Std Medium" panose="020B0703020103030203" pitchFamily="34" charset="0"/>
              </a:rPr>
              <a:t>Similar Authors</a:t>
            </a:r>
          </a:p>
        </p:txBody>
      </p:sp>
      <p:sp>
        <p:nvSpPr>
          <p:cNvPr id="12" name="Title 1">
            <a:extLst>
              <a:ext uri="{FF2B5EF4-FFF2-40B4-BE49-F238E27FC236}">
                <a16:creationId xmlns:a16="http://schemas.microsoft.com/office/drawing/2014/main" id="{CA5D5A7E-551D-A9B3-C730-5AE82902E295}"/>
              </a:ext>
            </a:extLst>
          </p:cNvPr>
          <p:cNvSpPr txBox="1">
            <a:spLocks/>
          </p:cNvSpPr>
          <p:nvPr/>
        </p:nvSpPr>
        <p:spPr>
          <a:xfrm>
            <a:off x="268019"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a:latin typeface="Sassoon Sans Std Medium" panose="020B0703020103030203" pitchFamily="34" charset="0"/>
              </a:rPr>
              <a:t>Rob Biddulph</a:t>
            </a:r>
          </a:p>
        </p:txBody>
      </p:sp>
      <p:sp>
        <p:nvSpPr>
          <p:cNvPr id="14" name="Title 1">
            <a:extLst>
              <a:ext uri="{FF2B5EF4-FFF2-40B4-BE49-F238E27FC236}">
                <a16:creationId xmlns:a16="http://schemas.microsoft.com/office/drawing/2014/main" id="{462AE291-D192-A33F-4A47-1ADB0757AD06}"/>
              </a:ext>
            </a:extLst>
          </p:cNvPr>
          <p:cNvSpPr txBox="1">
            <a:spLocks/>
          </p:cNvSpPr>
          <p:nvPr/>
        </p:nvSpPr>
        <p:spPr>
          <a:xfrm>
            <a:off x="3981206"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a:latin typeface="Sassoon Sans Std Medium" panose="020B0703020103030203" pitchFamily="34" charset="0"/>
              </a:rPr>
              <a:t>Elaine Wickson</a:t>
            </a:r>
          </a:p>
        </p:txBody>
      </p:sp>
      <p:sp>
        <p:nvSpPr>
          <p:cNvPr id="15" name="Title 1">
            <a:extLst>
              <a:ext uri="{FF2B5EF4-FFF2-40B4-BE49-F238E27FC236}">
                <a16:creationId xmlns:a16="http://schemas.microsoft.com/office/drawing/2014/main" id="{F387E76D-EFF2-1CDE-3C90-D85B78CA625F}"/>
              </a:ext>
            </a:extLst>
          </p:cNvPr>
          <p:cNvSpPr txBox="1">
            <a:spLocks/>
          </p:cNvSpPr>
          <p:nvPr/>
        </p:nvSpPr>
        <p:spPr>
          <a:xfrm>
            <a:off x="8193442"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a:latin typeface="Sassoon Sans Std Medium" panose="020B0703020103030203" pitchFamily="34" charset="0"/>
              </a:rPr>
              <a:t>Andy Griffiths</a:t>
            </a:r>
          </a:p>
        </p:txBody>
      </p:sp>
      <p:sp>
        <p:nvSpPr>
          <p:cNvPr id="16" name="Left Arrow 9">
            <a:hlinkClick r:id="rId2" action="ppaction://hlinksldjump"/>
            <a:extLst>
              <a:ext uri="{FF2B5EF4-FFF2-40B4-BE49-F238E27FC236}">
                <a16:creationId xmlns:a16="http://schemas.microsoft.com/office/drawing/2014/main" id="{D0D2D19A-67B2-5B94-2F39-9081DF7D12FC}"/>
              </a:ext>
            </a:extLst>
          </p:cNvPr>
          <p:cNvSpPr/>
          <p:nvPr/>
        </p:nvSpPr>
        <p:spPr>
          <a:xfrm>
            <a:off x="255302" y="6089464"/>
            <a:ext cx="978408" cy="4846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Title 1">
            <a:extLst>
              <a:ext uri="{FF2B5EF4-FFF2-40B4-BE49-F238E27FC236}">
                <a16:creationId xmlns:a16="http://schemas.microsoft.com/office/drawing/2014/main" id="{603BF233-47EB-3AFA-CA89-D599FEF5EBA2}"/>
              </a:ext>
            </a:extLst>
          </p:cNvPr>
          <p:cNvSpPr txBox="1">
            <a:spLocks/>
          </p:cNvSpPr>
          <p:nvPr/>
        </p:nvSpPr>
        <p:spPr>
          <a:xfrm>
            <a:off x="8853569" y="207898"/>
            <a:ext cx="2678030" cy="1358371"/>
          </a:xfrm>
          <a:prstGeom prst="rect">
            <a:avLst/>
          </a:prstGeom>
        </p:spPr>
        <p:txBody>
          <a:bodyPr vert="horz" lIns="91440" tIns="45720" rIns="91440" bIns="45720" rtlCol="0" anchor="ctr">
            <a:normAutofit fontScale="5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9000" dirty="0">
                <a:latin typeface="Sassoon Sans Std Medium" panose="020B0703020103030203" pitchFamily="34" charset="0"/>
              </a:rPr>
              <a:t>&amp; Sarah</a:t>
            </a:r>
          </a:p>
          <a:p>
            <a:r>
              <a:rPr lang="en-GB" sz="9000" dirty="0">
                <a:latin typeface="Sassoon Sans Std Medium" panose="020B0703020103030203" pitchFamily="34" charset="0"/>
              </a:rPr>
              <a:t>McIntyre</a:t>
            </a:r>
          </a:p>
        </p:txBody>
      </p:sp>
      <p:pic>
        <p:nvPicPr>
          <p:cNvPr id="19470" name="Picture 14">
            <a:extLst>
              <a:ext uri="{FF2B5EF4-FFF2-40B4-BE49-F238E27FC236}">
                <a16:creationId xmlns:a16="http://schemas.microsoft.com/office/drawing/2014/main" id="{BC0261B4-FF4D-5E2D-E66A-17C5DB55600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571021" y="4426777"/>
            <a:ext cx="1370457" cy="2076450"/>
          </a:xfrm>
          <a:prstGeom prst="rect">
            <a:avLst/>
          </a:prstGeom>
          <a:noFill/>
          <a:extLst>
            <a:ext uri="{909E8E84-426E-40DD-AFC4-6F175D3DCCD1}">
              <a14:hiddenFill xmlns:a14="http://schemas.microsoft.com/office/drawing/2010/main">
                <a:solidFill>
                  <a:srgbClr val="FFFFFF"/>
                </a:solidFill>
              </a14:hiddenFill>
            </a:ext>
          </a:extLst>
        </p:spPr>
      </p:pic>
      <p:pic>
        <p:nvPicPr>
          <p:cNvPr id="19472" name="Picture 16">
            <a:extLst>
              <a:ext uri="{FF2B5EF4-FFF2-40B4-BE49-F238E27FC236}">
                <a16:creationId xmlns:a16="http://schemas.microsoft.com/office/drawing/2014/main" id="{7B2252E1-AE0E-FEC6-8FD2-857EB27841F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91380" y="4426777"/>
            <a:ext cx="1360677" cy="2076450"/>
          </a:xfrm>
          <a:prstGeom prst="rect">
            <a:avLst/>
          </a:prstGeom>
          <a:noFill/>
          <a:extLst>
            <a:ext uri="{909E8E84-426E-40DD-AFC4-6F175D3DCCD1}">
              <a14:hiddenFill xmlns:a14="http://schemas.microsoft.com/office/drawing/2010/main">
                <a:solidFill>
                  <a:srgbClr val="FFFFFF"/>
                </a:solidFill>
              </a14:hiddenFill>
            </a:ext>
          </a:extLst>
        </p:spPr>
      </p:pic>
      <p:pic>
        <p:nvPicPr>
          <p:cNvPr id="19474" name="Picture 18">
            <a:extLst>
              <a:ext uri="{FF2B5EF4-FFF2-40B4-BE49-F238E27FC236}">
                <a16:creationId xmlns:a16="http://schemas.microsoft.com/office/drawing/2014/main" id="{A3508DB8-0AD8-52EB-0CE9-3CDBCC3692D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487789" y="4426776"/>
            <a:ext cx="1369254" cy="20764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34837525"/>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S – Serena Patel</a:t>
            </a:r>
          </a:p>
        </p:txBody>
      </p:sp>
      <p:sp>
        <p:nvSpPr>
          <p:cNvPr id="10" name="TextBox 9">
            <a:extLst>
              <a:ext uri="{FF2B5EF4-FFF2-40B4-BE49-F238E27FC236}">
                <a16:creationId xmlns:a16="http://schemas.microsoft.com/office/drawing/2014/main" id="{82A8FA9B-7A53-04D1-073F-E73235525A55}"/>
              </a:ext>
            </a:extLst>
          </p:cNvPr>
          <p:cNvSpPr txBox="1"/>
          <p:nvPr/>
        </p:nvSpPr>
        <p:spPr>
          <a:xfrm>
            <a:off x="3302000" y="4334987"/>
            <a:ext cx="8890001" cy="1477328"/>
          </a:xfrm>
          <a:prstGeom prst="rect">
            <a:avLst/>
          </a:prstGeom>
          <a:noFill/>
        </p:spPr>
        <p:txBody>
          <a:bodyPr wrap="square">
            <a:spAutoFit/>
          </a:bodyPr>
          <a:lstStyle/>
          <a:p>
            <a:r>
              <a:rPr lang="en-GB" b="0" i="0" dirty="0">
                <a:solidFill>
                  <a:srgbClr val="374151"/>
                </a:solidFill>
                <a:effectLst/>
                <a:latin typeface="Söhne"/>
              </a:rPr>
              <a:t>Serena Patel captivates young readers with her enchanting and adventurous stories. Her books take readers on thrilling journeys with Anisha and her friends as they crack mysterious cases. Her works shine with diverse representation and relatable characters, inspiring curiosity and creativity in children. Through her engaging storytelling, she fosters a love for reading and promotes cultural diversity. </a:t>
            </a:r>
            <a:endParaRPr lang="en-GB" dirty="0"/>
          </a:p>
        </p:txBody>
      </p:sp>
      <p:pic>
        <p:nvPicPr>
          <p:cNvPr id="45058" name="Picture 2" descr="Serena Patel - a brilliant new talent! | LoveReading4Kids">
            <a:extLst>
              <a:ext uri="{FF2B5EF4-FFF2-40B4-BE49-F238E27FC236}">
                <a16:creationId xmlns:a16="http://schemas.microsoft.com/office/drawing/2014/main" id="{8D845321-976A-7A8D-640D-88E4BEB96C0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888435"/>
            <a:ext cx="3307808" cy="4645556"/>
          </a:xfrm>
          <a:prstGeom prst="rect">
            <a:avLst/>
          </a:prstGeom>
          <a:noFill/>
          <a:extLst>
            <a:ext uri="{909E8E84-426E-40DD-AFC4-6F175D3DCCD1}">
              <a14:hiddenFill xmlns:a14="http://schemas.microsoft.com/office/drawing/2010/main">
                <a:solidFill>
                  <a:srgbClr val="FFFFFF"/>
                </a:solidFill>
              </a14:hiddenFill>
            </a:ext>
          </a:extLst>
        </p:spPr>
      </p:pic>
      <p:pic>
        <p:nvPicPr>
          <p:cNvPr id="45060" name="Picture 4">
            <a:extLst>
              <a:ext uri="{FF2B5EF4-FFF2-40B4-BE49-F238E27FC236}">
                <a16:creationId xmlns:a16="http://schemas.microsoft.com/office/drawing/2014/main" id="{3C430864-59A7-3457-E0A9-ADE72350E74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14154" y="1974613"/>
            <a:ext cx="1362075" cy="2076450"/>
          </a:xfrm>
          <a:prstGeom prst="rect">
            <a:avLst/>
          </a:prstGeom>
          <a:noFill/>
          <a:extLst>
            <a:ext uri="{909E8E84-426E-40DD-AFC4-6F175D3DCCD1}">
              <a14:hiddenFill xmlns:a14="http://schemas.microsoft.com/office/drawing/2010/main">
                <a:solidFill>
                  <a:srgbClr val="FFFFFF"/>
                </a:solidFill>
              </a14:hiddenFill>
            </a:ext>
          </a:extLst>
        </p:spPr>
      </p:pic>
      <p:pic>
        <p:nvPicPr>
          <p:cNvPr id="45062" name="Picture 6">
            <a:extLst>
              <a:ext uri="{FF2B5EF4-FFF2-40B4-BE49-F238E27FC236}">
                <a16:creationId xmlns:a16="http://schemas.microsoft.com/office/drawing/2014/main" id="{DB9D5C40-B731-B631-6888-55DA44BE6B2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53698" y="1974613"/>
            <a:ext cx="1362075" cy="2076450"/>
          </a:xfrm>
          <a:prstGeom prst="rect">
            <a:avLst/>
          </a:prstGeom>
          <a:noFill/>
          <a:extLst>
            <a:ext uri="{909E8E84-426E-40DD-AFC4-6F175D3DCCD1}">
              <a14:hiddenFill xmlns:a14="http://schemas.microsoft.com/office/drawing/2010/main">
                <a:solidFill>
                  <a:srgbClr val="FFFFFF"/>
                </a:solidFill>
              </a14:hiddenFill>
            </a:ext>
          </a:extLst>
        </p:spPr>
      </p:pic>
      <p:pic>
        <p:nvPicPr>
          <p:cNvPr id="45064" name="Picture 8">
            <a:extLst>
              <a:ext uri="{FF2B5EF4-FFF2-40B4-BE49-F238E27FC236}">
                <a16:creationId xmlns:a16="http://schemas.microsoft.com/office/drawing/2014/main" id="{425506CD-E4A4-2505-B57F-08DDAC18831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93242" y="1978924"/>
            <a:ext cx="1362075" cy="2076450"/>
          </a:xfrm>
          <a:prstGeom prst="rect">
            <a:avLst/>
          </a:prstGeom>
          <a:noFill/>
          <a:extLst>
            <a:ext uri="{909E8E84-426E-40DD-AFC4-6F175D3DCCD1}">
              <a14:hiddenFill xmlns:a14="http://schemas.microsoft.com/office/drawing/2010/main">
                <a:solidFill>
                  <a:srgbClr val="FFFFFF"/>
                </a:solidFill>
              </a14:hiddenFill>
            </a:ext>
          </a:extLst>
        </p:spPr>
      </p:pic>
      <p:pic>
        <p:nvPicPr>
          <p:cNvPr id="45066" name="Picture 10" descr="Picture Perfect">
            <a:extLst>
              <a:ext uri="{FF2B5EF4-FFF2-40B4-BE49-F238E27FC236}">
                <a16:creationId xmlns:a16="http://schemas.microsoft.com/office/drawing/2014/main" id="{FF2291A5-4D0F-153A-9570-C01B552C99F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832786" y="1978924"/>
            <a:ext cx="1362075" cy="20764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4788628"/>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S – Serena Patel</a:t>
            </a:r>
          </a:p>
        </p:txBody>
      </p:sp>
      <p:sp>
        <p:nvSpPr>
          <p:cNvPr id="4" name="Rectangle 3"/>
          <p:cNvSpPr/>
          <p:nvPr/>
        </p:nvSpPr>
        <p:spPr>
          <a:xfrm>
            <a:off x="1362075" y="1464733"/>
            <a:ext cx="10826318" cy="5062924"/>
          </a:xfrm>
          <a:prstGeom prst="rect">
            <a:avLst/>
          </a:prstGeom>
        </p:spPr>
        <p:txBody>
          <a:bodyPr wrap="square">
            <a:spAutoFit/>
          </a:bodyPr>
          <a:lstStyle/>
          <a:p>
            <a:r>
              <a:rPr lang="en-GB" sz="1700" dirty="0"/>
              <a:t>“No, no, no, this is terrible! I said pink carnations. If I wanted red ones, I would have asked for red ones!” yells my Aunty Bindi. She’s making a right racket. Her fists are clenched and her face is turning a funny purply colour – I’m a bit worried that her head might actually erupt in a big purple slime explosion as she screams at the flower delivery man. This is already the third time she’s sent the poor man back and he looks like he’s going to cry. I slump in the chair and bury my head in my book, Life, the Universe and Everything, to try to shut out the noise. I just wish I could get some peace and quiet around here. Dad says I should be reading “more appropriate books for girls my age”. I’m not sure what kind of books those are, but I like reading about time, space and numbers. Numbers are great, they make sense – unlike people. You’d think this too if you lived with my family. The delivery man apologizes like his life depends on it. “I’m so sorry, madam. I just deliver the flowers, as I explained before. Perhaps you should ring the shop and tell them exactly what you want.” “I DID tell them. It’s not rocket science, is it? I want my flowers and I want them pink. Is that too much to ask?” And with that, she slams the front door so hard that it bounces back and hits her in the face. “Aunty, this is just a suggestion, but maybe you should calm down. Getting stressed isn’t good for your health,” I say, as I watch her rubbing her nose. Mum says these kinds of helpful things to my dad all the time. He gets stressed out too – not by flowers but by his job as a lawyer for </a:t>
            </a:r>
            <a:r>
              <a:rPr lang="en-GB" sz="1700" dirty="0" err="1"/>
              <a:t>Bundi</a:t>
            </a:r>
            <a:r>
              <a:rPr lang="en-GB" sz="1700" dirty="0"/>
              <a:t>, Bandu and Bhaskar LLP. I’m not sure exactly what he does, but it seems to involve going all red in the face and shouting down the phone a lot. When I grow up, I’m going to work in a lab where it’s clean and quiet and I don’t have to see a lot of people. That would be my number-one dream job. “This wedding is going to be a disaster, a </a:t>
            </a:r>
            <a:r>
              <a:rPr lang="en-GB" sz="1700" dirty="0" err="1"/>
              <a:t>firstclass</a:t>
            </a:r>
            <a:r>
              <a:rPr lang="en-GB" sz="1700" dirty="0"/>
              <a:t> disaster!” Aunty Bindi wails. She’s been speaking all high-pitched like this ever since she started planning her wedding. THE WEDDING OF THE YEAR! The wedding that is happening TOMORROW. She’s marrying her “sweetie pie”. (That’s what she calls him – urgh!) His real name is </a:t>
            </a:r>
            <a:r>
              <a:rPr lang="en-GB" sz="1700" dirty="0" err="1"/>
              <a:t>Tarnvir</a:t>
            </a:r>
            <a:r>
              <a:rPr lang="en-GB" sz="1700" dirty="0"/>
              <a:t>, except only his mum calls him that. </a:t>
            </a:r>
          </a:p>
        </p:txBody>
      </p:sp>
      <p:sp>
        <p:nvSpPr>
          <p:cNvPr id="11" name="Left Arrow 10">
            <a:hlinkClick r:id="rId2" action="ppaction://hlinksldjump"/>
          </p:cNvPr>
          <p:cNvSpPr/>
          <p:nvPr/>
        </p:nvSpPr>
        <p:spPr>
          <a:xfrm>
            <a:off x="255302" y="6089464"/>
            <a:ext cx="978408" cy="4846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62FD302F-8A02-1296-2A0C-35E2F3D4FE32}"/>
              </a:ext>
            </a:extLst>
          </p:cNvPr>
          <p:cNvSpPr txBox="1"/>
          <p:nvPr/>
        </p:nvSpPr>
        <p:spPr>
          <a:xfrm>
            <a:off x="3607" y="3783569"/>
            <a:ext cx="1481797" cy="584775"/>
          </a:xfrm>
          <a:prstGeom prst="rect">
            <a:avLst/>
          </a:prstGeom>
          <a:noFill/>
        </p:spPr>
        <p:txBody>
          <a:bodyPr wrap="square" rtlCol="0">
            <a:spAutoFit/>
          </a:bodyPr>
          <a:lstStyle/>
          <a:p>
            <a:r>
              <a:rPr lang="en-GB" sz="3200" dirty="0">
                <a:latin typeface="Sassoon Sans Slope Std Medium" panose="020B07030201030A0203" pitchFamily="34" charset="0"/>
              </a:rPr>
              <a:t>Extract</a:t>
            </a:r>
          </a:p>
        </p:txBody>
      </p:sp>
      <p:pic>
        <p:nvPicPr>
          <p:cNvPr id="8" name="Picture 4">
            <a:extLst>
              <a:ext uri="{FF2B5EF4-FFF2-40B4-BE49-F238E27FC236}">
                <a16:creationId xmlns:a16="http://schemas.microsoft.com/office/drawing/2014/main" id="{13E54220-388B-D273-CBD5-C701E4E2AC6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513024"/>
            <a:ext cx="1362075" cy="20764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15150064"/>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S – Serena Patel</a:t>
            </a:r>
          </a:p>
        </p:txBody>
      </p:sp>
      <p:sp>
        <p:nvSpPr>
          <p:cNvPr id="11" name="Title 1">
            <a:extLst>
              <a:ext uri="{FF2B5EF4-FFF2-40B4-BE49-F238E27FC236}">
                <a16:creationId xmlns:a16="http://schemas.microsoft.com/office/drawing/2014/main" id="{56A38699-A55D-280C-17D1-BFB8F894318E}"/>
              </a:ext>
            </a:extLst>
          </p:cNvPr>
          <p:cNvSpPr txBox="1">
            <a:spLocks/>
          </p:cNvSpPr>
          <p:nvPr/>
        </p:nvSpPr>
        <p:spPr>
          <a:xfrm>
            <a:off x="198064" y="1261672"/>
            <a:ext cx="11413067" cy="169068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6600" dirty="0">
                <a:latin typeface="Sassoon Sans Std Medium" panose="020B0703020103030203" pitchFamily="34" charset="0"/>
              </a:rPr>
              <a:t>Similar Authors</a:t>
            </a:r>
          </a:p>
        </p:txBody>
      </p:sp>
      <p:sp>
        <p:nvSpPr>
          <p:cNvPr id="12" name="Title 1">
            <a:extLst>
              <a:ext uri="{FF2B5EF4-FFF2-40B4-BE49-F238E27FC236}">
                <a16:creationId xmlns:a16="http://schemas.microsoft.com/office/drawing/2014/main" id="{CA5D5A7E-551D-A9B3-C730-5AE82902E295}"/>
              </a:ext>
            </a:extLst>
          </p:cNvPr>
          <p:cNvSpPr txBox="1">
            <a:spLocks/>
          </p:cNvSpPr>
          <p:nvPr/>
        </p:nvSpPr>
        <p:spPr>
          <a:xfrm>
            <a:off x="268019"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a:latin typeface="Sassoon Sans Std Medium" panose="020B0703020103030203" pitchFamily="34" charset="0"/>
              </a:rPr>
              <a:t>Sophie </a:t>
            </a:r>
          </a:p>
          <a:p>
            <a:pPr algn="ctr"/>
            <a:r>
              <a:rPr lang="en-GB" sz="5000" dirty="0" err="1">
                <a:latin typeface="Sassoon Sans Std Medium" panose="020B0703020103030203" pitchFamily="34" charset="0"/>
              </a:rPr>
              <a:t>Deen</a:t>
            </a:r>
            <a:endParaRPr lang="en-GB" sz="5000" dirty="0">
              <a:latin typeface="Sassoon Sans Std Medium" panose="020B0703020103030203" pitchFamily="34" charset="0"/>
            </a:endParaRPr>
          </a:p>
        </p:txBody>
      </p:sp>
      <p:sp>
        <p:nvSpPr>
          <p:cNvPr id="14" name="Title 1">
            <a:extLst>
              <a:ext uri="{FF2B5EF4-FFF2-40B4-BE49-F238E27FC236}">
                <a16:creationId xmlns:a16="http://schemas.microsoft.com/office/drawing/2014/main" id="{462AE291-D192-A33F-4A47-1ADB0757AD06}"/>
              </a:ext>
            </a:extLst>
          </p:cNvPr>
          <p:cNvSpPr txBox="1">
            <a:spLocks/>
          </p:cNvSpPr>
          <p:nvPr/>
        </p:nvSpPr>
        <p:spPr>
          <a:xfrm>
            <a:off x="3981206"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a:latin typeface="Sassoon Sans Std Medium" panose="020B0703020103030203" pitchFamily="34" charset="0"/>
              </a:rPr>
              <a:t>Harriet Whitehorn</a:t>
            </a:r>
          </a:p>
        </p:txBody>
      </p:sp>
      <p:sp>
        <p:nvSpPr>
          <p:cNvPr id="15" name="Title 1">
            <a:extLst>
              <a:ext uri="{FF2B5EF4-FFF2-40B4-BE49-F238E27FC236}">
                <a16:creationId xmlns:a16="http://schemas.microsoft.com/office/drawing/2014/main" id="{F387E76D-EFF2-1CDE-3C90-D85B78CA625F}"/>
              </a:ext>
            </a:extLst>
          </p:cNvPr>
          <p:cNvSpPr txBox="1">
            <a:spLocks/>
          </p:cNvSpPr>
          <p:nvPr/>
        </p:nvSpPr>
        <p:spPr>
          <a:xfrm>
            <a:off x="8193442"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a:latin typeface="Sassoon Sans Std Medium" panose="020B0703020103030203" pitchFamily="34" charset="0"/>
              </a:rPr>
              <a:t>Polly </a:t>
            </a:r>
          </a:p>
          <a:p>
            <a:pPr algn="ctr"/>
            <a:r>
              <a:rPr lang="en-GB" sz="5000" dirty="0">
                <a:latin typeface="Sassoon Sans Std Medium" panose="020B0703020103030203" pitchFamily="34" charset="0"/>
              </a:rPr>
              <a:t>Ho-Yen</a:t>
            </a:r>
          </a:p>
        </p:txBody>
      </p:sp>
      <p:sp>
        <p:nvSpPr>
          <p:cNvPr id="16" name="Left Arrow 9">
            <a:hlinkClick r:id="rId2" action="ppaction://hlinksldjump"/>
            <a:extLst>
              <a:ext uri="{FF2B5EF4-FFF2-40B4-BE49-F238E27FC236}">
                <a16:creationId xmlns:a16="http://schemas.microsoft.com/office/drawing/2014/main" id="{63938C64-D3B2-313C-835F-AEC3BF8FDF01}"/>
              </a:ext>
            </a:extLst>
          </p:cNvPr>
          <p:cNvSpPr/>
          <p:nvPr/>
        </p:nvSpPr>
        <p:spPr>
          <a:xfrm>
            <a:off x="255302" y="6089464"/>
            <a:ext cx="978408" cy="4846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8440" name="Picture 8" descr="Agent Asha: Mission Shark Bytes">
            <a:extLst>
              <a:ext uri="{FF2B5EF4-FFF2-40B4-BE49-F238E27FC236}">
                <a16:creationId xmlns:a16="http://schemas.microsoft.com/office/drawing/2014/main" id="{96EFAEF4-02B1-0BB3-3FCC-408FF9190FE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5135" y="4426777"/>
            <a:ext cx="1352550" cy="2076450"/>
          </a:xfrm>
          <a:prstGeom prst="rect">
            <a:avLst/>
          </a:prstGeom>
          <a:noFill/>
          <a:extLst>
            <a:ext uri="{909E8E84-426E-40DD-AFC4-6F175D3DCCD1}">
              <a14:hiddenFill xmlns:a14="http://schemas.microsoft.com/office/drawing/2010/main">
                <a:solidFill>
                  <a:srgbClr val="FFFFFF"/>
                </a:solidFill>
              </a14:hiddenFill>
            </a:ext>
          </a:extLst>
        </p:spPr>
      </p:pic>
      <p:pic>
        <p:nvPicPr>
          <p:cNvPr id="18442" name="Picture 10" descr="Violet and the Pearl of the Orient (Violet Investigates Book 1)">
            <a:extLst>
              <a:ext uri="{FF2B5EF4-FFF2-40B4-BE49-F238E27FC236}">
                <a16:creationId xmlns:a16="http://schemas.microsoft.com/office/drawing/2014/main" id="{611DB51A-AD74-0003-DB26-4ACE6022959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71172" y="4426777"/>
            <a:ext cx="1466850" cy="2076450"/>
          </a:xfrm>
          <a:prstGeom prst="rect">
            <a:avLst/>
          </a:prstGeom>
          <a:noFill/>
          <a:extLst>
            <a:ext uri="{909E8E84-426E-40DD-AFC4-6F175D3DCCD1}">
              <a14:hiddenFill xmlns:a14="http://schemas.microsoft.com/office/drawing/2010/main">
                <a:solidFill>
                  <a:srgbClr val="FFFFFF"/>
                </a:solidFill>
              </a14:hiddenFill>
            </a:ext>
          </a:extLst>
        </p:spPr>
      </p:pic>
      <p:pic>
        <p:nvPicPr>
          <p:cNvPr id="18444" name="Picture 12">
            <a:extLst>
              <a:ext uri="{FF2B5EF4-FFF2-40B4-BE49-F238E27FC236}">
                <a16:creationId xmlns:a16="http://schemas.microsoft.com/office/drawing/2014/main" id="{104D193D-A25C-264F-F74B-117FD3EE4FF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455197" y="4426777"/>
            <a:ext cx="1386410" cy="20764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3147956"/>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T – Sarah Todd Taylor</a:t>
            </a:r>
          </a:p>
        </p:txBody>
      </p:sp>
      <p:sp>
        <p:nvSpPr>
          <p:cNvPr id="10" name="TextBox 9">
            <a:extLst>
              <a:ext uri="{FF2B5EF4-FFF2-40B4-BE49-F238E27FC236}">
                <a16:creationId xmlns:a16="http://schemas.microsoft.com/office/drawing/2014/main" id="{C65CCE0C-C8E3-D7DC-CCEB-82DABE0AC7B1}"/>
              </a:ext>
            </a:extLst>
          </p:cNvPr>
          <p:cNvSpPr txBox="1"/>
          <p:nvPr/>
        </p:nvSpPr>
        <p:spPr>
          <a:xfrm>
            <a:off x="3879122" y="4443314"/>
            <a:ext cx="8356599" cy="1477328"/>
          </a:xfrm>
          <a:prstGeom prst="rect">
            <a:avLst/>
          </a:prstGeom>
          <a:noFill/>
        </p:spPr>
        <p:txBody>
          <a:bodyPr wrap="square">
            <a:spAutoFit/>
          </a:bodyPr>
          <a:lstStyle/>
          <a:p>
            <a:r>
              <a:rPr lang="en-GB" dirty="0"/>
              <a:t>Sarah Todd </a:t>
            </a:r>
            <a:r>
              <a:rPr lang="en-GB" dirty="0" err="1"/>
              <a:t>Taylo</a:t>
            </a:r>
            <a:r>
              <a:rPr lang="en-GB" dirty="0"/>
              <a:t> </a:t>
            </a:r>
            <a:r>
              <a:rPr lang="en-GB" dirty="0" err="1"/>
              <a:t>rweaves</a:t>
            </a:r>
            <a:r>
              <a:rPr lang="en-GB" dirty="0"/>
              <a:t> mesmerizing  mystery stories that ignite the imagination </a:t>
            </a:r>
            <a:r>
              <a:rPr lang="en-GB" dirty="0" err="1"/>
              <a:t>ofher</a:t>
            </a:r>
            <a:r>
              <a:rPr lang="en-GB" dirty="0"/>
              <a:t> young readers. Her books lead audiences on thrilling adventures, filled with captivating twists and turns. Taylor's relatable characters grapple with courage and friendship, imparting valuable life lessons. Her series will leave readers desperate to get their hands on the next book.</a:t>
            </a:r>
          </a:p>
        </p:txBody>
      </p:sp>
      <p:pic>
        <p:nvPicPr>
          <p:cNvPr id="46084" name="Picture 4">
            <a:extLst>
              <a:ext uri="{FF2B5EF4-FFF2-40B4-BE49-F238E27FC236}">
                <a16:creationId xmlns:a16="http://schemas.microsoft.com/office/drawing/2014/main" id="{4F385935-30D9-075D-A835-F1FABFBB03C8}"/>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6451" r="17979"/>
          <a:stretch/>
        </p:blipFill>
        <p:spPr bwMode="auto">
          <a:xfrm>
            <a:off x="0" y="1908312"/>
            <a:ext cx="3760306" cy="4631635"/>
          </a:xfrm>
          <a:prstGeom prst="rect">
            <a:avLst/>
          </a:prstGeom>
          <a:noFill/>
          <a:extLst>
            <a:ext uri="{909E8E84-426E-40DD-AFC4-6F175D3DCCD1}">
              <a14:hiddenFill xmlns:a14="http://schemas.microsoft.com/office/drawing/2010/main">
                <a:solidFill>
                  <a:srgbClr val="FFFFFF"/>
                </a:solidFill>
              </a14:hiddenFill>
            </a:ext>
          </a:extLst>
        </p:spPr>
      </p:pic>
      <p:pic>
        <p:nvPicPr>
          <p:cNvPr id="46086" name="Picture 6" descr="The Disappearing Diva (Max the Detective Cat Book 1) Kindle Edition">
            <a:extLst>
              <a:ext uri="{FF2B5EF4-FFF2-40B4-BE49-F238E27FC236}">
                <a16:creationId xmlns:a16="http://schemas.microsoft.com/office/drawing/2014/main" id="{43DED4A2-0484-535B-1787-5D5C13FE7A0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59966" y="2036979"/>
            <a:ext cx="1524000" cy="2286000"/>
          </a:xfrm>
          <a:prstGeom prst="rect">
            <a:avLst/>
          </a:prstGeom>
          <a:noFill/>
          <a:extLst>
            <a:ext uri="{909E8E84-426E-40DD-AFC4-6F175D3DCCD1}">
              <a14:hiddenFill xmlns:a14="http://schemas.microsoft.com/office/drawing/2010/main">
                <a:solidFill>
                  <a:srgbClr val="FFFFFF"/>
                </a:solidFill>
              </a14:hiddenFill>
            </a:ext>
          </a:extLst>
        </p:spPr>
      </p:pic>
      <p:pic>
        <p:nvPicPr>
          <p:cNvPr id="46088" name="Picture 8" descr="The Catnap Caper (Max the Detective Cat Book 3) Kindle Edition">
            <a:extLst>
              <a:ext uri="{FF2B5EF4-FFF2-40B4-BE49-F238E27FC236}">
                <a16:creationId xmlns:a16="http://schemas.microsoft.com/office/drawing/2014/main" id="{DA76FEA6-76F5-6E12-B26D-AA4CD0ABB41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06067" y="2036979"/>
            <a:ext cx="1524000" cy="2286000"/>
          </a:xfrm>
          <a:prstGeom prst="rect">
            <a:avLst/>
          </a:prstGeom>
          <a:noFill/>
          <a:extLst>
            <a:ext uri="{909E8E84-426E-40DD-AFC4-6F175D3DCCD1}">
              <a14:hiddenFill xmlns:a14="http://schemas.microsoft.com/office/drawing/2010/main">
                <a:solidFill>
                  <a:srgbClr val="FFFFFF"/>
                </a:solidFill>
              </a14:hiddenFill>
            </a:ext>
          </a:extLst>
        </p:spPr>
      </p:pic>
      <p:pic>
        <p:nvPicPr>
          <p:cNvPr id="46090" name="Picture 10" descr="Alice Éclair, Spy Extraordinaire!: A Recipe for Trouble Kindle Edition">
            <a:extLst>
              <a:ext uri="{FF2B5EF4-FFF2-40B4-BE49-F238E27FC236}">
                <a16:creationId xmlns:a16="http://schemas.microsoft.com/office/drawing/2014/main" id="{4251B065-4434-9F83-BD52-5F7DEDEE338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052168" y="2036979"/>
            <a:ext cx="1524000" cy="2286000"/>
          </a:xfrm>
          <a:prstGeom prst="rect">
            <a:avLst/>
          </a:prstGeom>
          <a:noFill/>
          <a:extLst>
            <a:ext uri="{909E8E84-426E-40DD-AFC4-6F175D3DCCD1}">
              <a14:hiddenFill xmlns:a14="http://schemas.microsoft.com/office/drawing/2010/main">
                <a:solidFill>
                  <a:srgbClr val="FFFFFF"/>
                </a:solidFill>
              </a14:hiddenFill>
            </a:ext>
          </a:extLst>
        </p:spPr>
      </p:pic>
      <p:pic>
        <p:nvPicPr>
          <p:cNvPr id="46092" name="Picture 12" descr="Alice Éclair, Spy Extraordinaire! A Spoonful of Spying Kindle Edition">
            <a:extLst>
              <a:ext uri="{FF2B5EF4-FFF2-40B4-BE49-F238E27FC236}">
                <a16:creationId xmlns:a16="http://schemas.microsoft.com/office/drawing/2014/main" id="{B701DAD4-EC6E-4A62-A9B9-A34E2891427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908209" y="2036979"/>
            <a:ext cx="1524000" cy="2286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11738275"/>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T – Sarah Todd Taylor</a:t>
            </a:r>
          </a:p>
        </p:txBody>
      </p:sp>
      <p:sp>
        <p:nvSpPr>
          <p:cNvPr id="10" name="Left Arrow 9">
            <a:hlinkClick r:id="rId2" action="ppaction://hlinksldjump"/>
          </p:cNvPr>
          <p:cNvSpPr/>
          <p:nvPr/>
        </p:nvSpPr>
        <p:spPr>
          <a:xfrm>
            <a:off x="255302" y="6089464"/>
            <a:ext cx="978408" cy="4846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288E0634-4E7A-2C9D-8D7F-851AF166A4AE}"/>
              </a:ext>
            </a:extLst>
          </p:cNvPr>
          <p:cNvSpPr txBox="1"/>
          <p:nvPr/>
        </p:nvSpPr>
        <p:spPr>
          <a:xfrm>
            <a:off x="3607" y="3730191"/>
            <a:ext cx="1481797" cy="584775"/>
          </a:xfrm>
          <a:prstGeom prst="rect">
            <a:avLst/>
          </a:prstGeom>
          <a:noFill/>
        </p:spPr>
        <p:txBody>
          <a:bodyPr wrap="square" rtlCol="0">
            <a:spAutoFit/>
          </a:bodyPr>
          <a:lstStyle/>
          <a:p>
            <a:r>
              <a:rPr lang="en-GB" sz="3200" dirty="0">
                <a:latin typeface="Sassoon Sans Slope Std Medium" panose="020B07030201030A0203" pitchFamily="34" charset="0"/>
              </a:rPr>
              <a:t>Extract</a:t>
            </a:r>
          </a:p>
        </p:txBody>
      </p:sp>
      <p:sp>
        <p:nvSpPr>
          <p:cNvPr id="8" name="TextBox 7">
            <a:extLst>
              <a:ext uri="{FF2B5EF4-FFF2-40B4-BE49-F238E27FC236}">
                <a16:creationId xmlns:a16="http://schemas.microsoft.com/office/drawing/2014/main" id="{9F5306B8-099D-E01E-61B0-E0FFC9594450}"/>
              </a:ext>
            </a:extLst>
          </p:cNvPr>
          <p:cNvSpPr txBox="1"/>
          <p:nvPr/>
        </p:nvSpPr>
        <p:spPr>
          <a:xfrm>
            <a:off x="1801906" y="1464733"/>
            <a:ext cx="10285319" cy="4801314"/>
          </a:xfrm>
          <a:prstGeom prst="rect">
            <a:avLst/>
          </a:prstGeom>
          <a:noFill/>
        </p:spPr>
        <p:txBody>
          <a:bodyPr wrap="square">
            <a:spAutoFit/>
          </a:bodyPr>
          <a:lstStyle/>
          <a:p>
            <a:r>
              <a:rPr lang="en-GB" dirty="0"/>
              <a:t>Alice stared at the Eiffel Tower and dared herself to add more fireworks. There is always room for improvement, she thought She had spent all morning crafting icing into the city's most famous landmark for the top of an anniversary cake. Sugar strands criss-crossed one another in a perfect replica of the tower's girders. She had made the viewing platform in paper-thin sheets of caramel and added icing miniatures of the bride and groom, with the swirls on the woman's dress picked out in silver. It was gorgeous.</a:t>
            </a:r>
          </a:p>
          <a:p>
            <a:r>
              <a:rPr lang="en-GB" dirty="0"/>
              <a:t>But not gorgeous enough for Alice. She had added spun-sugar orbs to look like fireworks exploding from the top of the tower, and now she decided that she could top even this!</a:t>
            </a:r>
          </a:p>
          <a:p>
            <a:r>
              <a:rPr lang="en-GB" dirty="0"/>
              <a:t>Alice cupped the icing bag in one hand and leaned in close to one of the orbs of whisper-thin sugar strands. She held her breath and placed a small dot of glistening white icing on an individual strand. She gave a light twist and left a single star hanging from the wisp of sugar. Alice worked quickly, adding more stars here and there, till she was sure she had just the effect she wanted. She reached down to her worktop, took a pinch of sparkling sugar dust, </a:t>
            </a:r>
            <a:r>
              <a:rPr lang="en-GB" b="0" i="0" dirty="0">
                <a:solidFill>
                  <a:srgbClr val="242424"/>
                </a:solidFill>
                <a:effectLst/>
                <a:latin typeface="Segoe UI" panose="020B0502040204020203" pitchFamily="34" charset="0"/>
              </a:rPr>
              <a:t>and sprinkled it lightly over the wet icing stars She stood back. Now it was perfect.</a:t>
            </a:r>
          </a:p>
          <a:p>
            <a:pPr algn="l" fontAlgn="base"/>
            <a:r>
              <a:rPr lang="en-GB" b="0" i="0" dirty="0">
                <a:solidFill>
                  <a:srgbClr val="242424"/>
                </a:solidFill>
                <a:effectLst/>
                <a:latin typeface="Segoe UI" panose="020B0502040204020203" pitchFamily="34" charset="0"/>
              </a:rPr>
              <a:t>Alice looked across the shop to where her mother was packaging up biscuits for one of Paris's most exclusive hotels, a regular order for their famous </a:t>
            </a:r>
            <a:r>
              <a:rPr lang="en-GB" b="0" i="0" dirty="0" err="1">
                <a:solidFill>
                  <a:srgbClr val="242424"/>
                </a:solidFill>
                <a:effectLst/>
                <a:latin typeface="Segoe UI" panose="020B0502040204020203" pitchFamily="34" charset="0"/>
              </a:rPr>
              <a:t>pâtisserie</a:t>
            </a:r>
            <a:r>
              <a:rPr lang="en-GB" b="0" i="0" dirty="0">
                <a:solidFill>
                  <a:srgbClr val="242424"/>
                </a:solidFill>
                <a:effectLst/>
                <a:latin typeface="Segoe UI" panose="020B0502040204020203" pitchFamily="34" charset="0"/>
              </a:rPr>
              <a:t>, </a:t>
            </a:r>
            <a:r>
              <a:rPr lang="en-GB" b="0" i="0" dirty="0" err="1">
                <a:solidFill>
                  <a:srgbClr val="242424"/>
                </a:solidFill>
                <a:effectLst/>
                <a:latin typeface="Segoe UI" panose="020B0502040204020203" pitchFamily="34" charset="0"/>
              </a:rPr>
              <a:t>Vive</a:t>
            </a:r>
            <a:r>
              <a:rPr lang="en-GB" b="0" i="0" dirty="0">
                <a:solidFill>
                  <a:srgbClr val="242424"/>
                </a:solidFill>
                <a:effectLst/>
                <a:latin typeface="Segoe UI" panose="020B0502040204020203" pitchFamily="34" charset="0"/>
              </a:rPr>
              <a:t> Comme </a:t>
            </a:r>
            <a:r>
              <a:rPr lang="en-GB" b="0" i="0" dirty="0" err="1">
                <a:solidFill>
                  <a:srgbClr val="242424"/>
                </a:solidFill>
                <a:effectLst/>
                <a:latin typeface="Segoe UI" panose="020B0502040204020203" pitchFamily="34" charset="0"/>
              </a:rPr>
              <a:t>L'Éclair</a:t>
            </a:r>
            <a:r>
              <a:rPr lang="en-GB" b="0" i="0" dirty="0">
                <a:solidFill>
                  <a:srgbClr val="242424"/>
                </a:solidFill>
                <a:effectLst/>
                <a:latin typeface="Segoe UI" panose="020B0502040204020203" pitchFamily="34" charset="0"/>
              </a:rPr>
              <a:t>.</a:t>
            </a:r>
          </a:p>
          <a:p>
            <a:pPr algn="l" fontAlgn="base"/>
            <a:r>
              <a:rPr lang="en-GB" b="0" i="0" dirty="0">
                <a:solidFill>
                  <a:srgbClr val="242424"/>
                </a:solidFill>
                <a:effectLst/>
                <a:latin typeface="Segoe UI" panose="020B0502040204020203" pitchFamily="34" charset="0"/>
              </a:rPr>
              <a:t>"It's done, </a:t>
            </a:r>
            <a:r>
              <a:rPr lang="en-GB" b="0" i="0" dirty="0" err="1">
                <a:solidFill>
                  <a:srgbClr val="242424"/>
                </a:solidFill>
                <a:effectLst/>
                <a:latin typeface="Segoe UI" panose="020B0502040204020203" pitchFamily="34" charset="0"/>
              </a:rPr>
              <a:t>Maman</a:t>
            </a:r>
            <a:r>
              <a:rPr lang="en-GB" b="0" i="0" dirty="0">
                <a:solidFill>
                  <a:srgbClr val="242424"/>
                </a:solidFill>
                <a:effectLst/>
                <a:latin typeface="Segoe UI" panose="020B0502040204020203" pitchFamily="34" charset="0"/>
              </a:rPr>
              <a:t>," she said.</a:t>
            </a:r>
          </a:p>
          <a:p>
            <a:endParaRPr lang="en-GB" dirty="0"/>
          </a:p>
        </p:txBody>
      </p:sp>
      <p:pic>
        <p:nvPicPr>
          <p:cNvPr id="9" name="Picture 10" descr="Alice Éclair, Spy Extraordinaire!: A Recipe for Trouble Kindle Edition">
            <a:extLst>
              <a:ext uri="{FF2B5EF4-FFF2-40B4-BE49-F238E27FC236}">
                <a16:creationId xmlns:a16="http://schemas.microsoft.com/office/drawing/2014/main" id="{F82BE26D-0B9C-D2B1-4B91-31185198BA7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464733"/>
            <a:ext cx="1524000" cy="2286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26811206"/>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T – Sarah Todd Taylor</a:t>
            </a:r>
          </a:p>
        </p:txBody>
      </p:sp>
      <p:sp>
        <p:nvSpPr>
          <p:cNvPr id="11" name="Title 1">
            <a:extLst>
              <a:ext uri="{FF2B5EF4-FFF2-40B4-BE49-F238E27FC236}">
                <a16:creationId xmlns:a16="http://schemas.microsoft.com/office/drawing/2014/main" id="{56A38699-A55D-280C-17D1-BFB8F894318E}"/>
              </a:ext>
            </a:extLst>
          </p:cNvPr>
          <p:cNvSpPr txBox="1">
            <a:spLocks/>
          </p:cNvSpPr>
          <p:nvPr/>
        </p:nvSpPr>
        <p:spPr>
          <a:xfrm>
            <a:off x="198064" y="1261672"/>
            <a:ext cx="11413067" cy="169068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6600" dirty="0">
                <a:latin typeface="Sassoon Sans Std Medium" panose="020B0703020103030203" pitchFamily="34" charset="0"/>
              </a:rPr>
              <a:t>Similar Authors</a:t>
            </a:r>
          </a:p>
        </p:txBody>
      </p:sp>
      <p:sp>
        <p:nvSpPr>
          <p:cNvPr id="14" name="Title 1">
            <a:extLst>
              <a:ext uri="{FF2B5EF4-FFF2-40B4-BE49-F238E27FC236}">
                <a16:creationId xmlns:a16="http://schemas.microsoft.com/office/drawing/2014/main" id="{462AE291-D192-A33F-4A47-1ADB0757AD06}"/>
              </a:ext>
            </a:extLst>
          </p:cNvPr>
          <p:cNvSpPr txBox="1">
            <a:spLocks/>
          </p:cNvSpPr>
          <p:nvPr/>
        </p:nvSpPr>
        <p:spPr>
          <a:xfrm>
            <a:off x="3981206"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a:latin typeface="Sassoon Sans Std Medium" panose="020B0703020103030203" pitchFamily="34" charset="0"/>
              </a:rPr>
              <a:t>Jennifer</a:t>
            </a:r>
          </a:p>
          <a:p>
            <a:pPr algn="ctr"/>
            <a:r>
              <a:rPr lang="en-GB" sz="5000" dirty="0">
                <a:latin typeface="Sassoon Sans Std Medium" panose="020B0703020103030203" pitchFamily="34" charset="0"/>
              </a:rPr>
              <a:t>Bell</a:t>
            </a:r>
          </a:p>
        </p:txBody>
      </p:sp>
      <p:sp>
        <p:nvSpPr>
          <p:cNvPr id="15" name="Title 1">
            <a:extLst>
              <a:ext uri="{FF2B5EF4-FFF2-40B4-BE49-F238E27FC236}">
                <a16:creationId xmlns:a16="http://schemas.microsoft.com/office/drawing/2014/main" id="{F387E76D-EFF2-1CDE-3C90-D85B78CA625F}"/>
              </a:ext>
            </a:extLst>
          </p:cNvPr>
          <p:cNvSpPr txBox="1">
            <a:spLocks/>
          </p:cNvSpPr>
          <p:nvPr/>
        </p:nvSpPr>
        <p:spPr>
          <a:xfrm>
            <a:off x="8193442"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a:latin typeface="Sassoon Sans Std Medium" panose="020B0703020103030203" pitchFamily="34" charset="0"/>
              </a:rPr>
              <a:t>Megan </a:t>
            </a:r>
          </a:p>
          <a:p>
            <a:pPr algn="ctr"/>
            <a:r>
              <a:rPr lang="en-GB" sz="5000" dirty="0">
                <a:latin typeface="Sassoon Sans Std Medium" panose="020B0703020103030203" pitchFamily="34" charset="0"/>
              </a:rPr>
              <a:t>Rix</a:t>
            </a:r>
          </a:p>
        </p:txBody>
      </p:sp>
      <p:sp>
        <p:nvSpPr>
          <p:cNvPr id="13" name="Title 1">
            <a:extLst>
              <a:ext uri="{FF2B5EF4-FFF2-40B4-BE49-F238E27FC236}">
                <a16:creationId xmlns:a16="http://schemas.microsoft.com/office/drawing/2014/main" id="{051A197B-14E1-2D54-5A51-4325075D8FE7}"/>
              </a:ext>
            </a:extLst>
          </p:cNvPr>
          <p:cNvSpPr txBox="1">
            <a:spLocks/>
          </p:cNvSpPr>
          <p:nvPr/>
        </p:nvSpPr>
        <p:spPr>
          <a:xfrm>
            <a:off x="134424"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a:latin typeface="Sassoon Sans Std Medium" panose="020B0703020103030203" pitchFamily="34" charset="0"/>
              </a:rPr>
              <a:t>Lee </a:t>
            </a:r>
          </a:p>
          <a:p>
            <a:pPr algn="ctr"/>
            <a:r>
              <a:rPr lang="en-GB" sz="5000" dirty="0">
                <a:latin typeface="Sassoon Sans Std Medium" panose="020B0703020103030203" pitchFamily="34" charset="0"/>
              </a:rPr>
              <a:t>Newbery</a:t>
            </a:r>
          </a:p>
        </p:txBody>
      </p:sp>
      <p:sp>
        <p:nvSpPr>
          <p:cNvPr id="17" name="Left Arrow 9">
            <a:hlinkClick r:id="rId2" action="ppaction://hlinksldjump"/>
            <a:extLst>
              <a:ext uri="{FF2B5EF4-FFF2-40B4-BE49-F238E27FC236}">
                <a16:creationId xmlns:a16="http://schemas.microsoft.com/office/drawing/2014/main" id="{E66BBF76-0B91-ED41-5D75-7ED636B04CD5}"/>
              </a:ext>
            </a:extLst>
          </p:cNvPr>
          <p:cNvSpPr/>
          <p:nvPr/>
        </p:nvSpPr>
        <p:spPr>
          <a:xfrm>
            <a:off x="255302" y="6089464"/>
            <a:ext cx="978408" cy="4846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0486" name="Picture 6" descr="The Last Firefox">
            <a:extLst>
              <a:ext uri="{FF2B5EF4-FFF2-40B4-BE49-F238E27FC236}">
                <a16:creationId xmlns:a16="http://schemas.microsoft.com/office/drawing/2014/main" id="{385BAB4D-2DD2-ADE6-FA7C-6C44D754526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80373" y="4426777"/>
            <a:ext cx="1354884" cy="2076450"/>
          </a:xfrm>
          <a:prstGeom prst="rect">
            <a:avLst/>
          </a:prstGeom>
          <a:noFill/>
          <a:extLst>
            <a:ext uri="{909E8E84-426E-40DD-AFC4-6F175D3DCCD1}">
              <a14:hiddenFill xmlns:a14="http://schemas.microsoft.com/office/drawing/2010/main">
                <a:solidFill>
                  <a:srgbClr val="FFFFFF"/>
                </a:solidFill>
              </a14:hiddenFill>
            </a:ext>
          </a:extLst>
        </p:spPr>
      </p:pic>
      <p:pic>
        <p:nvPicPr>
          <p:cNvPr id="20488" name="Picture 8">
            <a:extLst>
              <a:ext uri="{FF2B5EF4-FFF2-40B4-BE49-F238E27FC236}">
                <a16:creationId xmlns:a16="http://schemas.microsoft.com/office/drawing/2014/main" id="{A9FA5B57-AED4-AA6C-A109-B48F8F9CA17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33084" y="4426777"/>
            <a:ext cx="1343026" cy="2048895"/>
          </a:xfrm>
          <a:prstGeom prst="rect">
            <a:avLst/>
          </a:prstGeom>
          <a:noFill/>
          <a:extLst>
            <a:ext uri="{909E8E84-426E-40DD-AFC4-6F175D3DCCD1}">
              <a14:hiddenFill xmlns:a14="http://schemas.microsoft.com/office/drawing/2010/main">
                <a:solidFill>
                  <a:srgbClr val="FFFFFF"/>
                </a:solidFill>
              </a14:hiddenFill>
            </a:ext>
          </a:extLst>
        </p:spPr>
      </p:pic>
      <p:pic>
        <p:nvPicPr>
          <p:cNvPr id="20490" name="Picture 10" descr="Lizzie and Lucky: The Mystery of the Missing Puppies">
            <a:extLst>
              <a:ext uri="{FF2B5EF4-FFF2-40B4-BE49-F238E27FC236}">
                <a16:creationId xmlns:a16="http://schemas.microsoft.com/office/drawing/2014/main" id="{909E6CD1-5E02-ABA1-921E-BF670872C41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459077" y="4399222"/>
            <a:ext cx="1352550" cy="20764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16294381"/>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U – </a:t>
            </a:r>
            <a:r>
              <a:rPr lang="en-GB" sz="9000" dirty="0" err="1">
                <a:latin typeface="Sassoon Sans Std Medium" panose="020B0703020103030203" pitchFamily="34" charset="0"/>
              </a:rPr>
              <a:t>urm</a:t>
            </a:r>
            <a:r>
              <a:rPr lang="en-GB" sz="9000" dirty="0">
                <a:latin typeface="Sassoon Sans Std Medium" panose="020B0703020103030203" pitchFamily="34" charset="0"/>
              </a:rPr>
              <a:t>.... sorry</a:t>
            </a:r>
          </a:p>
        </p:txBody>
      </p:sp>
      <p:sp>
        <p:nvSpPr>
          <p:cNvPr id="5" name="Left Arrow 4">
            <a:hlinkClick r:id="rId2" action="ppaction://hlinksldjump"/>
          </p:cNvPr>
          <p:cNvSpPr/>
          <p:nvPr/>
        </p:nvSpPr>
        <p:spPr>
          <a:xfrm>
            <a:off x="255302" y="6089464"/>
            <a:ext cx="978408" cy="4846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256249556"/>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V – Vashti Hardy</a:t>
            </a:r>
          </a:p>
        </p:txBody>
      </p:sp>
      <p:pic>
        <p:nvPicPr>
          <p:cNvPr id="21506" name="Picture 2" descr="Landing — Vashti Hardy Author"/>
          <p:cNvPicPr>
            <a:picLocks noChangeAspect="1" noChangeArrowheads="1"/>
          </p:cNvPicPr>
          <p:nvPr/>
        </p:nvPicPr>
        <p:blipFill rotWithShape="1">
          <a:blip r:embed="rId2">
            <a:extLst>
              <a:ext uri="{28A0092B-C50C-407E-A947-70E740481C1C}">
                <a14:useLocalDpi xmlns:a14="http://schemas.microsoft.com/office/drawing/2010/main" val="0"/>
              </a:ext>
            </a:extLst>
          </a:blip>
          <a:srcRect l="21843" r="28939"/>
          <a:stretch/>
        </p:blipFill>
        <p:spPr bwMode="auto">
          <a:xfrm>
            <a:off x="0" y="1949148"/>
            <a:ext cx="2946400" cy="4489752"/>
          </a:xfrm>
          <a:prstGeom prst="rect">
            <a:avLst/>
          </a:prstGeom>
          <a:noFill/>
          <a:extLst>
            <a:ext uri="{909E8E84-426E-40DD-AFC4-6F175D3DCCD1}">
              <a14:hiddenFill xmlns:a14="http://schemas.microsoft.com/office/drawing/2010/main">
                <a:solidFill>
                  <a:srgbClr val="FFFFFF"/>
                </a:solidFill>
              </a14:hiddenFill>
            </a:ext>
          </a:extLst>
        </p:spPr>
      </p:pic>
      <p:pic>
        <p:nvPicPr>
          <p:cNvPr id="21512" name="Picture 8" descr="The Griffin Gate Kindle Editi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28485" y="2151375"/>
            <a:ext cx="1547157" cy="2320737"/>
          </a:xfrm>
          <a:prstGeom prst="rect">
            <a:avLst/>
          </a:prstGeom>
          <a:noFill/>
          <a:extLst>
            <a:ext uri="{909E8E84-426E-40DD-AFC4-6F175D3DCCD1}">
              <a14:hiddenFill xmlns:a14="http://schemas.microsoft.com/office/drawing/2010/main">
                <a:solidFill>
                  <a:srgbClr val="FFFFFF"/>
                </a:solidFill>
              </a14:hiddenFill>
            </a:ext>
          </a:extLst>
        </p:spPr>
      </p:pic>
      <p:pic>
        <p:nvPicPr>
          <p:cNvPr id="21514" name="Picture 10" descr="Harley Hitch 1: Harley Hitch and the Iron Forest Kindle Editio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55401" y="2173426"/>
            <a:ext cx="1524000" cy="2286001"/>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2CFEF859-1D39-854A-9342-FD4A0825FCFD}"/>
              </a:ext>
            </a:extLst>
          </p:cNvPr>
          <p:cNvSpPr txBox="1"/>
          <p:nvPr/>
        </p:nvSpPr>
        <p:spPr>
          <a:xfrm>
            <a:off x="3020518" y="4684574"/>
            <a:ext cx="9150494" cy="1477328"/>
          </a:xfrm>
          <a:prstGeom prst="rect">
            <a:avLst/>
          </a:prstGeom>
          <a:noFill/>
        </p:spPr>
        <p:txBody>
          <a:bodyPr wrap="square">
            <a:spAutoFit/>
          </a:bodyPr>
          <a:lstStyle/>
          <a:p>
            <a:r>
              <a:rPr lang="en-GB" dirty="0"/>
              <a:t>Vashti Hardy enchants young readers with her imaginative and adventurous stories. Her books transport audiences to extraordinary worlds, filled with wonder and magic. Hardy's relatable characters embark on thrilling quests, teaching valuable lessons about courage and resilience. Through her engaging storytelling, she sparks curiosity and a love for exploration in children. Vashti Hardy's works inspire young minds to believe in themselves and embrace their creativity. </a:t>
            </a:r>
          </a:p>
        </p:txBody>
      </p:sp>
      <p:pic>
        <p:nvPicPr>
          <p:cNvPr id="47106" name="Picture 2" descr="Harley Hitch 2: Harley Hitch and the Missing Moon">
            <a:extLst>
              <a:ext uri="{FF2B5EF4-FFF2-40B4-BE49-F238E27FC236}">
                <a16:creationId xmlns:a16="http://schemas.microsoft.com/office/drawing/2014/main" id="{3B3EDA93-E54A-753A-67D9-DAE245AD7AE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91944" y="2132450"/>
            <a:ext cx="1524000" cy="2339662"/>
          </a:xfrm>
          <a:prstGeom prst="rect">
            <a:avLst/>
          </a:prstGeom>
          <a:noFill/>
          <a:extLst>
            <a:ext uri="{909E8E84-426E-40DD-AFC4-6F175D3DCCD1}">
              <a14:hiddenFill xmlns:a14="http://schemas.microsoft.com/office/drawing/2010/main">
                <a:solidFill>
                  <a:srgbClr val="FFFFFF"/>
                </a:solidFill>
              </a14:hiddenFill>
            </a:ext>
          </a:extLst>
        </p:spPr>
      </p:pic>
      <p:pic>
        <p:nvPicPr>
          <p:cNvPr id="47108" name="Picture 4" descr="The Raven Riddle">
            <a:extLst>
              <a:ext uri="{FF2B5EF4-FFF2-40B4-BE49-F238E27FC236}">
                <a16:creationId xmlns:a16="http://schemas.microsoft.com/office/drawing/2014/main" id="{802564EC-CBFF-4874-EEF4-58B85965CF9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288183" y="2148811"/>
            <a:ext cx="1524000" cy="23233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50123285"/>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V – Vashti Hardy</a:t>
            </a:r>
          </a:p>
        </p:txBody>
      </p:sp>
      <p:sp>
        <p:nvSpPr>
          <p:cNvPr id="10" name="Left Arrow 9">
            <a:hlinkClick r:id="rId2" action="ppaction://hlinksldjump"/>
          </p:cNvPr>
          <p:cNvSpPr/>
          <p:nvPr/>
        </p:nvSpPr>
        <p:spPr>
          <a:xfrm>
            <a:off x="255302" y="6089464"/>
            <a:ext cx="978408" cy="4846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8FCB49ED-8185-44B5-1791-90ED2FFF7C76}"/>
              </a:ext>
            </a:extLst>
          </p:cNvPr>
          <p:cNvSpPr txBox="1"/>
          <p:nvPr/>
        </p:nvSpPr>
        <p:spPr>
          <a:xfrm>
            <a:off x="59202" y="3783569"/>
            <a:ext cx="1481797" cy="584775"/>
          </a:xfrm>
          <a:prstGeom prst="rect">
            <a:avLst/>
          </a:prstGeom>
          <a:noFill/>
        </p:spPr>
        <p:txBody>
          <a:bodyPr wrap="square" rtlCol="0">
            <a:spAutoFit/>
          </a:bodyPr>
          <a:lstStyle/>
          <a:p>
            <a:r>
              <a:rPr lang="en-GB" sz="3200" dirty="0">
                <a:latin typeface="Sassoon Sans Slope Std Medium" panose="020B07030201030A0203" pitchFamily="34" charset="0"/>
              </a:rPr>
              <a:t>Extract</a:t>
            </a:r>
          </a:p>
        </p:txBody>
      </p:sp>
      <p:sp>
        <p:nvSpPr>
          <p:cNvPr id="9" name="TextBox 8">
            <a:extLst>
              <a:ext uri="{FF2B5EF4-FFF2-40B4-BE49-F238E27FC236}">
                <a16:creationId xmlns:a16="http://schemas.microsoft.com/office/drawing/2014/main" id="{CBFE17E3-F4EA-BDCA-D4CE-489C0722AE93}"/>
              </a:ext>
            </a:extLst>
          </p:cNvPr>
          <p:cNvSpPr txBox="1"/>
          <p:nvPr/>
        </p:nvSpPr>
        <p:spPr>
          <a:xfrm>
            <a:off x="1617264" y="1571094"/>
            <a:ext cx="10439269" cy="5078313"/>
          </a:xfrm>
          <a:prstGeom prst="rect">
            <a:avLst/>
          </a:prstGeom>
          <a:noFill/>
        </p:spPr>
        <p:txBody>
          <a:bodyPr wrap="square">
            <a:spAutoFit/>
          </a:bodyPr>
          <a:lstStyle/>
          <a:p>
            <a:r>
              <a:rPr lang="en-GB" dirty="0"/>
              <a:t>Harley ran up the lane towards </a:t>
            </a:r>
            <a:r>
              <a:rPr lang="en-GB" dirty="0" err="1"/>
              <a:t>Cogworks</a:t>
            </a:r>
            <a:r>
              <a:rPr lang="en-GB" dirty="0"/>
              <a:t>, puffing like the </a:t>
            </a:r>
            <a:r>
              <a:rPr lang="en-GB" dirty="0" err="1"/>
              <a:t>Inventia</a:t>
            </a:r>
            <a:r>
              <a:rPr lang="en-GB" dirty="0"/>
              <a:t> Express. The school was located at the top of a hill, which was not a good thing when you were late. Sprocket, her robot dog, zoomed ahead. He was twice as fast as her, having been fitted with turbo legs only a month ago. “Wait for me!” she called. He stopped and tilted his head, as though to say, “Is everything all right?” She’d been hoping to get a turbocharged boost to school this term by putting wheels on her boots and attaching a lead to Sprocket, but the first time she had tried it, the little robot’s circuits overloaded and sparks flew. She’d mended his legs but didn’t want to risk damaging him again. Harley glanced up at </a:t>
            </a:r>
            <a:r>
              <a:rPr lang="en-GB" dirty="0" err="1"/>
              <a:t>Cogworks</a:t>
            </a:r>
            <a:r>
              <a:rPr lang="en-GB" dirty="0"/>
              <a:t>. The morning sun glinted on the twisting steel pipes, the great domed roof and tall, layered towers of the classroom and laboratory block. </a:t>
            </a:r>
          </a:p>
          <a:p>
            <a:r>
              <a:rPr lang="en-GB" dirty="0"/>
              <a:t>The enormous cog clock above the entrance read one minute to nine – she would just make it. As she ran, </a:t>
            </a:r>
            <a:r>
              <a:rPr lang="en-GB" dirty="0" err="1"/>
              <a:t>Fenelda</a:t>
            </a:r>
            <a:r>
              <a:rPr lang="en-GB" dirty="0"/>
              <a:t> Spiggot’s familiar smug pose, silhouetted in one of the windows, caught her attention: hands on hips and sharply cut bobbed hair. Harley grimaced and charged onwards, hoping </a:t>
            </a:r>
            <a:r>
              <a:rPr lang="en-GB" dirty="0" err="1"/>
              <a:t>Fenelda</a:t>
            </a:r>
            <a:r>
              <a:rPr lang="en-GB" dirty="0"/>
              <a:t> hadn’t spotted her. But as she approached the school gates, a loud roar erupted behind her, along with the frantic honk of a horn. Just in time, Harley looked over her shoulder to see a shiny silver transporter heading straight towards her. “Out of the way!” someone called from inside the vehicle. Harley had no choice but to leap into the bank of thistles at the side of the lane. The transporter whooshed past, spraying dirt as it made its way through the gates into the </a:t>
            </a:r>
            <a:r>
              <a:rPr lang="en-GB" dirty="0" err="1"/>
              <a:t>Cogworks</a:t>
            </a:r>
            <a:r>
              <a:rPr lang="en-GB" dirty="0"/>
              <a:t> grounds. Harley groaned. The driver had clearly seen her yet had expected her to jump out of the way! Now not only was she late, she was also covered in dirt. Her temper began rolling like a small thunderstorm in her chest. This wasn’t a good start to the day. </a:t>
            </a:r>
          </a:p>
        </p:txBody>
      </p:sp>
      <p:pic>
        <p:nvPicPr>
          <p:cNvPr id="11" name="Picture 10" descr="Harley Hitch 1: Harley Hitch and the Iron Forest Kindle Edition">
            <a:extLst>
              <a:ext uri="{FF2B5EF4-FFF2-40B4-BE49-F238E27FC236}">
                <a16:creationId xmlns:a16="http://schemas.microsoft.com/office/drawing/2014/main" id="{5F906570-6023-1425-0239-1C5557C47BD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494" y="1464733"/>
            <a:ext cx="1524000" cy="2286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71371003"/>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V – Vashti Hardy</a:t>
            </a:r>
          </a:p>
        </p:txBody>
      </p:sp>
      <p:sp>
        <p:nvSpPr>
          <p:cNvPr id="11" name="Title 1">
            <a:extLst>
              <a:ext uri="{FF2B5EF4-FFF2-40B4-BE49-F238E27FC236}">
                <a16:creationId xmlns:a16="http://schemas.microsoft.com/office/drawing/2014/main" id="{56A38699-A55D-280C-17D1-BFB8F894318E}"/>
              </a:ext>
            </a:extLst>
          </p:cNvPr>
          <p:cNvSpPr txBox="1">
            <a:spLocks/>
          </p:cNvSpPr>
          <p:nvPr/>
        </p:nvSpPr>
        <p:spPr>
          <a:xfrm>
            <a:off x="198064" y="1261672"/>
            <a:ext cx="11413067" cy="169068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6600" dirty="0">
                <a:latin typeface="Sassoon Sans Std Medium" panose="020B0703020103030203" pitchFamily="34" charset="0"/>
              </a:rPr>
              <a:t>Similar Authors</a:t>
            </a:r>
          </a:p>
        </p:txBody>
      </p:sp>
      <p:sp>
        <p:nvSpPr>
          <p:cNvPr id="12" name="Title 1">
            <a:extLst>
              <a:ext uri="{FF2B5EF4-FFF2-40B4-BE49-F238E27FC236}">
                <a16:creationId xmlns:a16="http://schemas.microsoft.com/office/drawing/2014/main" id="{CA5D5A7E-551D-A9B3-C730-5AE82902E295}"/>
              </a:ext>
            </a:extLst>
          </p:cNvPr>
          <p:cNvSpPr txBox="1">
            <a:spLocks/>
          </p:cNvSpPr>
          <p:nvPr/>
        </p:nvSpPr>
        <p:spPr>
          <a:xfrm>
            <a:off x="268019"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err="1">
                <a:latin typeface="Sassoon Sans Std Medium" panose="020B0703020103030203" pitchFamily="34" charset="0"/>
              </a:rPr>
              <a:t>Maz</a:t>
            </a:r>
            <a:endParaRPr lang="en-GB" sz="5000" dirty="0">
              <a:latin typeface="Sassoon Sans Std Medium" panose="020B0703020103030203" pitchFamily="34" charset="0"/>
            </a:endParaRPr>
          </a:p>
          <a:p>
            <a:pPr algn="ctr"/>
            <a:r>
              <a:rPr lang="en-GB" sz="5000" dirty="0">
                <a:latin typeface="Sassoon Sans Std Medium" panose="020B0703020103030203" pitchFamily="34" charset="0"/>
              </a:rPr>
              <a:t>Evans</a:t>
            </a:r>
          </a:p>
        </p:txBody>
      </p:sp>
      <p:sp>
        <p:nvSpPr>
          <p:cNvPr id="15" name="Title 1">
            <a:extLst>
              <a:ext uri="{FF2B5EF4-FFF2-40B4-BE49-F238E27FC236}">
                <a16:creationId xmlns:a16="http://schemas.microsoft.com/office/drawing/2014/main" id="{F387E76D-EFF2-1CDE-3C90-D85B78CA625F}"/>
              </a:ext>
            </a:extLst>
          </p:cNvPr>
          <p:cNvSpPr txBox="1">
            <a:spLocks/>
          </p:cNvSpPr>
          <p:nvPr/>
        </p:nvSpPr>
        <p:spPr>
          <a:xfrm>
            <a:off x="8193442"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it-IT" dirty="0">
                <a:latin typeface="Sassoon Sans Std Medium" panose="020B0703020103030203" pitchFamily="34" charset="0"/>
              </a:rPr>
              <a:t>Santa &amp;   Simon </a:t>
            </a:r>
            <a:r>
              <a:rPr lang="it-IT" dirty="0" err="1">
                <a:latin typeface="Sassoon Sans Std Medium" panose="020B0703020103030203" pitchFamily="34" charset="0"/>
              </a:rPr>
              <a:t>Sebag</a:t>
            </a:r>
            <a:r>
              <a:rPr lang="it-IT" dirty="0">
                <a:latin typeface="Sassoon Sans Std Medium" panose="020B0703020103030203" pitchFamily="34" charset="0"/>
              </a:rPr>
              <a:t> Montefiore</a:t>
            </a:r>
            <a:endParaRPr lang="en-GB" dirty="0">
              <a:latin typeface="Sassoon Sans Std Medium" panose="020B0703020103030203" pitchFamily="34" charset="0"/>
            </a:endParaRPr>
          </a:p>
        </p:txBody>
      </p:sp>
      <p:sp>
        <p:nvSpPr>
          <p:cNvPr id="13" name="Title 1">
            <a:extLst>
              <a:ext uri="{FF2B5EF4-FFF2-40B4-BE49-F238E27FC236}">
                <a16:creationId xmlns:a16="http://schemas.microsoft.com/office/drawing/2014/main" id="{8CF9241E-6E9F-0858-3608-1E434080F498}"/>
              </a:ext>
            </a:extLst>
          </p:cNvPr>
          <p:cNvSpPr txBox="1">
            <a:spLocks/>
          </p:cNvSpPr>
          <p:nvPr/>
        </p:nvSpPr>
        <p:spPr>
          <a:xfrm>
            <a:off x="3981206"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a:latin typeface="Sassoon Sans Std Medium" panose="020B0703020103030203" pitchFamily="34" charset="0"/>
              </a:rPr>
              <a:t>Lucy </a:t>
            </a:r>
          </a:p>
          <a:p>
            <a:pPr algn="ctr"/>
            <a:r>
              <a:rPr lang="en-GB" sz="5000" dirty="0">
                <a:latin typeface="Sassoon Sans Std Medium" panose="020B0703020103030203" pitchFamily="34" charset="0"/>
              </a:rPr>
              <a:t>Brandt</a:t>
            </a:r>
          </a:p>
        </p:txBody>
      </p:sp>
      <p:sp>
        <p:nvSpPr>
          <p:cNvPr id="17" name="Left Arrow 9">
            <a:hlinkClick r:id="rId2" action="ppaction://hlinksldjump"/>
            <a:extLst>
              <a:ext uri="{FF2B5EF4-FFF2-40B4-BE49-F238E27FC236}">
                <a16:creationId xmlns:a16="http://schemas.microsoft.com/office/drawing/2014/main" id="{54412439-5943-F04E-4D24-5BB80A763DC9}"/>
              </a:ext>
            </a:extLst>
          </p:cNvPr>
          <p:cNvSpPr/>
          <p:nvPr/>
        </p:nvSpPr>
        <p:spPr>
          <a:xfrm>
            <a:off x="255302" y="6089464"/>
            <a:ext cx="978408" cy="4846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1512" name="Picture 8" descr="Vi Spy: Licence to Chill - a laugh-out-loud funny spy series from the bestselling author of WHO LET THE GODS OUT">
            <a:extLst>
              <a:ext uri="{FF2B5EF4-FFF2-40B4-BE49-F238E27FC236}">
                <a16:creationId xmlns:a16="http://schemas.microsoft.com/office/drawing/2014/main" id="{2D565DCE-CEFD-FAAA-6DFE-48F650B1050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05610" y="4426777"/>
            <a:ext cx="1371600" cy="2076450"/>
          </a:xfrm>
          <a:prstGeom prst="rect">
            <a:avLst/>
          </a:prstGeom>
          <a:noFill/>
          <a:extLst>
            <a:ext uri="{909E8E84-426E-40DD-AFC4-6F175D3DCCD1}">
              <a14:hiddenFill xmlns:a14="http://schemas.microsoft.com/office/drawing/2010/main">
                <a:solidFill>
                  <a:srgbClr val="FFFFFF"/>
                </a:solidFill>
              </a14:hiddenFill>
            </a:ext>
          </a:extLst>
        </p:spPr>
      </p:pic>
      <p:pic>
        <p:nvPicPr>
          <p:cNvPr id="21514" name="Picture 10" descr="Leonora Bolt: Secret Inventor">
            <a:extLst>
              <a:ext uri="{FF2B5EF4-FFF2-40B4-BE49-F238E27FC236}">
                <a16:creationId xmlns:a16="http://schemas.microsoft.com/office/drawing/2014/main" id="{C38F3A12-74FD-9099-240B-3DD67ED4FF0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8322" y="4426777"/>
            <a:ext cx="1352550" cy="2076450"/>
          </a:xfrm>
          <a:prstGeom prst="rect">
            <a:avLst/>
          </a:prstGeom>
          <a:noFill/>
          <a:extLst>
            <a:ext uri="{909E8E84-426E-40DD-AFC4-6F175D3DCCD1}">
              <a14:hiddenFill xmlns:a14="http://schemas.microsoft.com/office/drawing/2010/main">
                <a:solidFill>
                  <a:srgbClr val="FFFFFF"/>
                </a:solidFill>
              </a14:hiddenFill>
            </a:ext>
          </a:extLst>
        </p:spPr>
      </p:pic>
      <p:pic>
        <p:nvPicPr>
          <p:cNvPr id="21516" name="Picture 12" descr="The Royal Rabbits">
            <a:extLst>
              <a:ext uri="{FF2B5EF4-FFF2-40B4-BE49-F238E27FC236}">
                <a16:creationId xmlns:a16="http://schemas.microsoft.com/office/drawing/2014/main" id="{37F57D32-0DDC-50BB-0873-5FC1733760B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440558" y="4426777"/>
            <a:ext cx="1352550" cy="20764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93554524"/>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W – Bethany Walker</a:t>
            </a:r>
          </a:p>
        </p:txBody>
      </p:sp>
      <p:sp>
        <p:nvSpPr>
          <p:cNvPr id="11" name="TextBox 10">
            <a:extLst>
              <a:ext uri="{FF2B5EF4-FFF2-40B4-BE49-F238E27FC236}">
                <a16:creationId xmlns:a16="http://schemas.microsoft.com/office/drawing/2014/main" id="{3EC3FA71-5F32-C581-C502-5171FBEB30FD}"/>
              </a:ext>
            </a:extLst>
          </p:cNvPr>
          <p:cNvSpPr txBox="1"/>
          <p:nvPr/>
        </p:nvSpPr>
        <p:spPr>
          <a:xfrm>
            <a:off x="3508513" y="4325341"/>
            <a:ext cx="8683487" cy="1200329"/>
          </a:xfrm>
          <a:prstGeom prst="rect">
            <a:avLst/>
          </a:prstGeom>
          <a:noFill/>
        </p:spPr>
        <p:txBody>
          <a:bodyPr wrap="square">
            <a:spAutoFit/>
          </a:bodyPr>
          <a:lstStyle/>
          <a:p>
            <a:r>
              <a:rPr lang="en-GB" dirty="0"/>
              <a:t>Bethany Walker uses her brilliant sense of humour to captivates young readers with her whimsical and witty tales. </a:t>
            </a:r>
            <a:r>
              <a:rPr lang="en-GB" b="0" i="0" dirty="0">
                <a:solidFill>
                  <a:srgbClr val="374151"/>
                </a:solidFill>
                <a:effectLst/>
                <a:latin typeface="Söhne"/>
              </a:rPr>
              <a:t>Her books are filled with laugh-out-loud moments and lovable characters that children adore. Her books are illustrated perfectly by Jack Noel and they will bring just as many giggles as the words themselves! </a:t>
            </a:r>
            <a:endParaRPr lang="en-GB" dirty="0"/>
          </a:p>
        </p:txBody>
      </p:sp>
      <p:pic>
        <p:nvPicPr>
          <p:cNvPr id="48130" name="Picture 2" descr="Books By Bethany Walker">
            <a:extLst>
              <a:ext uri="{FF2B5EF4-FFF2-40B4-BE49-F238E27FC236}">
                <a16:creationId xmlns:a16="http://schemas.microsoft.com/office/drawing/2014/main" id="{49D673AC-7CC7-912B-8CC9-F48803CC647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889238"/>
            <a:ext cx="3041649" cy="4585401"/>
          </a:xfrm>
          <a:prstGeom prst="rect">
            <a:avLst/>
          </a:prstGeom>
          <a:noFill/>
          <a:extLst>
            <a:ext uri="{909E8E84-426E-40DD-AFC4-6F175D3DCCD1}">
              <a14:hiddenFill xmlns:a14="http://schemas.microsoft.com/office/drawing/2010/main">
                <a:solidFill>
                  <a:srgbClr val="FFFFFF"/>
                </a:solidFill>
              </a14:hiddenFill>
            </a:ext>
          </a:extLst>
        </p:spPr>
      </p:pic>
      <p:pic>
        <p:nvPicPr>
          <p:cNvPr id="48132" name="Picture 4" descr="How to Steal the Mona Lisa">
            <a:extLst>
              <a:ext uri="{FF2B5EF4-FFF2-40B4-BE49-F238E27FC236}">
                <a16:creationId xmlns:a16="http://schemas.microsoft.com/office/drawing/2014/main" id="{7E8D63E0-8FF5-D76C-4D8E-A81F07ED861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32225" y="2105488"/>
            <a:ext cx="1352550" cy="2076450"/>
          </a:xfrm>
          <a:prstGeom prst="rect">
            <a:avLst/>
          </a:prstGeom>
          <a:noFill/>
          <a:extLst>
            <a:ext uri="{909E8E84-426E-40DD-AFC4-6F175D3DCCD1}">
              <a14:hiddenFill xmlns:a14="http://schemas.microsoft.com/office/drawing/2010/main">
                <a:solidFill>
                  <a:srgbClr val="FFFFFF"/>
                </a:solidFill>
              </a14:hiddenFill>
            </a:ext>
          </a:extLst>
        </p:spPr>
      </p:pic>
      <p:pic>
        <p:nvPicPr>
          <p:cNvPr id="48134" name="Picture 6" descr="Olly Brown, God of Hamsters">
            <a:extLst>
              <a:ext uri="{FF2B5EF4-FFF2-40B4-BE49-F238E27FC236}">
                <a16:creationId xmlns:a16="http://schemas.microsoft.com/office/drawing/2014/main" id="{61684BDA-4855-4EBA-B090-EB37E119E85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47266" y="2089865"/>
            <a:ext cx="1352550" cy="2076450"/>
          </a:xfrm>
          <a:prstGeom prst="rect">
            <a:avLst/>
          </a:prstGeom>
          <a:noFill/>
          <a:extLst>
            <a:ext uri="{909E8E84-426E-40DD-AFC4-6F175D3DCCD1}">
              <a14:hiddenFill xmlns:a14="http://schemas.microsoft.com/office/drawing/2010/main">
                <a:solidFill>
                  <a:srgbClr val="FFFFFF"/>
                </a:solidFill>
              </a14:hiddenFill>
            </a:ext>
          </a:extLst>
        </p:spPr>
      </p:pic>
      <p:pic>
        <p:nvPicPr>
          <p:cNvPr id="48136" name="Picture 8" descr="Chocolate Milk, X-Ray Specs &amp; Me!">
            <a:extLst>
              <a:ext uri="{FF2B5EF4-FFF2-40B4-BE49-F238E27FC236}">
                <a16:creationId xmlns:a16="http://schemas.microsoft.com/office/drawing/2014/main" id="{95E0B22E-C3ED-D6FA-4E5D-63CE47FF315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62307" y="2105488"/>
            <a:ext cx="1343025" cy="20764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07875735"/>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W – Bethany Walker</a:t>
            </a:r>
          </a:p>
        </p:txBody>
      </p:sp>
      <p:sp>
        <p:nvSpPr>
          <p:cNvPr id="4" name="Rectangle 3"/>
          <p:cNvSpPr/>
          <p:nvPr/>
        </p:nvSpPr>
        <p:spPr>
          <a:xfrm>
            <a:off x="2152650" y="1525589"/>
            <a:ext cx="10039350" cy="5355312"/>
          </a:xfrm>
          <a:prstGeom prst="rect">
            <a:avLst/>
          </a:prstGeom>
        </p:spPr>
        <p:txBody>
          <a:bodyPr wrap="square">
            <a:spAutoFit/>
          </a:bodyPr>
          <a:lstStyle/>
          <a:p>
            <a:r>
              <a:rPr lang="en-GB" dirty="0"/>
              <a:t>Dear Mum and Dad, </a:t>
            </a:r>
          </a:p>
          <a:p>
            <a:r>
              <a:rPr lang="en-GB" dirty="0"/>
              <a:t>Have you arrived in Outer </a:t>
            </a:r>
            <a:r>
              <a:rPr lang="en-GB" dirty="0" err="1"/>
              <a:t>Castonga</a:t>
            </a:r>
            <a:r>
              <a:rPr lang="en-GB" dirty="0"/>
              <a:t> yet? I hope your journey went well. I’m still GUTTED that I couldn’t come with you – are you ABSOLUTELY sure I can’t join you? It sucks that you’ve had to go away so soon after we’ve moved here. And who cares about farming sprouts? I mean, what’s the worst that could happen: no sprouts? I wish you were still cabbage farming in Norfolk – at least then we were all together. And why did you have to go away during the Easter holidays? There’s NO ONE around to play with. You remember Ajay </a:t>
            </a:r>
            <a:r>
              <a:rPr lang="en-GB" dirty="0" err="1"/>
              <a:t>Coppertoe</a:t>
            </a:r>
            <a:r>
              <a:rPr lang="en-GB" dirty="0"/>
              <a:t>? Like us, he’s only just moved here and we started school at the same time? Well, Ajay is the one friend I’ve made since we moved here and he’s on holiday with his dad, so the only person I’ve got to hang out with is Grandad. It’s really boring. I’ve been working hard on my Easter project. It was so nice of Lamont Riley to tell me about it. Lamont normally barely speaks to me. I can’t believe I missed Mr Norbert’s announcement to the class about the Easter project when I went off to the loo. Lamont went out of his way to tell me all about the project. So nice of him! A 5,000 word essay on the history of pencils seems like a strange project to set – and it doesn’t link with anything we’ve been learning at school – but at least it’s something to do! At EVERY meal, Grandad is feeding me sprouts. YUCK! Just because we get them free! I know you said, “A day without sprouts is a day without sunshine,” but I’d be quite happy with a gazillion days of rain if it meant I didn’t have to eat sprouts! Better go. It’s time for my chocolate milk. But Grandad always stirs the powder in. It’s </a:t>
            </a:r>
            <a:r>
              <a:rPr lang="en-GB" dirty="0" err="1"/>
              <a:t>sooooo</a:t>
            </a:r>
            <a:r>
              <a:rPr lang="en-GB" dirty="0"/>
              <a:t> much better how you do it – shaken, not stirred. </a:t>
            </a:r>
          </a:p>
          <a:p>
            <a:r>
              <a:rPr lang="en-GB" dirty="0"/>
              <a:t>Love Freddy</a:t>
            </a:r>
          </a:p>
        </p:txBody>
      </p:sp>
      <p:sp>
        <p:nvSpPr>
          <p:cNvPr id="11" name="Left Arrow 10">
            <a:hlinkClick r:id="rId2" action="ppaction://hlinksldjump"/>
          </p:cNvPr>
          <p:cNvSpPr/>
          <p:nvPr/>
        </p:nvSpPr>
        <p:spPr>
          <a:xfrm>
            <a:off x="255302" y="6089464"/>
            <a:ext cx="978408" cy="4846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86F45CDA-59C7-936A-786A-D32852F75BD0}"/>
              </a:ext>
            </a:extLst>
          </p:cNvPr>
          <p:cNvSpPr txBox="1"/>
          <p:nvPr/>
        </p:nvSpPr>
        <p:spPr>
          <a:xfrm>
            <a:off x="42403" y="3429000"/>
            <a:ext cx="1481797" cy="584775"/>
          </a:xfrm>
          <a:prstGeom prst="rect">
            <a:avLst/>
          </a:prstGeom>
          <a:noFill/>
        </p:spPr>
        <p:txBody>
          <a:bodyPr wrap="square" rtlCol="0">
            <a:spAutoFit/>
          </a:bodyPr>
          <a:lstStyle/>
          <a:p>
            <a:r>
              <a:rPr lang="en-GB" sz="3200" dirty="0">
                <a:latin typeface="Sassoon Sans Slope Std Medium" panose="020B07030201030A0203" pitchFamily="34" charset="0"/>
              </a:rPr>
              <a:t>Extract</a:t>
            </a:r>
          </a:p>
        </p:txBody>
      </p:sp>
      <p:pic>
        <p:nvPicPr>
          <p:cNvPr id="8" name="Picture 8" descr="Chocolate Milk, X-Ray Specs &amp; Me!">
            <a:extLst>
              <a:ext uri="{FF2B5EF4-FFF2-40B4-BE49-F238E27FC236}">
                <a16:creationId xmlns:a16="http://schemas.microsoft.com/office/drawing/2014/main" id="{89413608-CB08-E38E-D87A-7BC5B3F9A6C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207" y="1464733"/>
            <a:ext cx="1343025" cy="20764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98004782"/>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W – Bethany Walker</a:t>
            </a:r>
          </a:p>
        </p:txBody>
      </p:sp>
      <p:sp>
        <p:nvSpPr>
          <p:cNvPr id="11" name="Title 1">
            <a:extLst>
              <a:ext uri="{FF2B5EF4-FFF2-40B4-BE49-F238E27FC236}">
                <a16:creationId xmlns:a16="http://schemas.microsoft.com/office/drawing/2014/main" id="{56A38699-A55D-280C-17D1-BFB8F894318E}"/>
              </a:ext>
            </a:extLst>
          </p:cNvPr>
          <p:cNvSpPr txBox="1">
            <a:spLocks/>
          </p:cNvSpPr>
          <p:nvPr/>
        </p:nvSpPr>
        <p:spPr>
          <a:xfrm>
            <a:off x="198064" y="1261672"/>
            <a:ext cx="11413067" cy="169068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6600" dirty="0">
                <a:latin typeface="Sassoon Sans Std Medium" panose="020B0703020103030203" pitchFamily="34" charset="0"/>
              </a:rPr>
              <a:t>Similar Authors</a:t>
            </a:r>
          </a:p>
        </p:txBody>
      </p:sp>
      <p:sp>
        <p:nvSpPr>
          <p:cNvPr id="12" name="Title 1">
            <a:extLst>
              <a:ext uri="{FF2B5EF4-FFF2-40B4-BE49-F238E27FC236}">
                <a16:creationId xmlns:a16="http://schemas.microsoft.com/office/drawing/2014/main" id="{CA5D5A7E-551D-A9B3-C730-5AE82902E295}"/>
              </a:ext>
            </a:extLst>
          </p:cNvPr>
          <p:cNvSpPr txBox="1">
            <a:spLocks/>
          </p:cNvSpPr>
          <p:nvPr/>
        </p:nvSpPr>
        <p:spPr>
          <a:xfrm>
            <a:off x="268019"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4800" dirty="0">
                <a:latin typeface="Sassoon Sans Std Medium" panose="020B0703020103030203" pitchFamily="34" charset="0"/>
              </a:rPr>
              <a:t>Katie &amp; Kevin</a:t>
            </a:r>
          </a:p>
          <a:p>
            <a:pPr algn="ctr"/>
            <a:r>
              <a:rPr lang="en-GB" sz="4800" dirty="0">
                <a:latin typeface="Sassoon Sans Std Medium" panose="020B0703020103030203" pitchFamily="34" charset="0"/>
              </a:rPr>
              <a:t>Tsang</a:t>
            </a:r>
          </a:p>
        </p:txBody>
      </p:sp>
      <p:sp>
        <p:nvSpPr>
          <p:cNvPr id="14" name="Title 1">
            <a:extLst>
              <a:ext uri="{FF2B5EF4-FFF2-40B4-BE49-F238E27FC236}">
                <a16:creationId xmlns:a16="http://schemas.microsoft.com/office/drawing/2014/main" id="{462AE291-D192-A33F-4A47-1ADB0757AD06}"/>
              </a:ext>
            </a:extLst>
          </p:cNvPr>
          <p:cNvSpPr txBox="1">
            <a:spLocks/>
          </p:cNvSpPr>
          <p:nvPr/>
        </p:nvSpPr>
        <p:spPr>
          <a:xfrm>
            <a:off x="3981206"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a:latin typeface="Sassoon Sans Std Medium" panose="020B0703020103030203" pitchFamily="34" charset="0"/>
              </a:rPr>
              <a:t>Josh </a:t>
            </a:r>
          </a:p>
          <a:p>
            <a:pPr algn="ctr"/>
            <a:r>
              <a:rPr lang="en-GB" sz="5000" dirty="0">
                <a:latin typeface="Sassoon Sans Std Medium" panose="020B0703020103030203" pitchFamily="34" charset="0"/>
              </a:rPr>
              <a:t>Lacey</a:t>
            </a:r>
          </a:p>
        </p:txBody>
      </p:sp>
      <p:sp>
        <p:nvSpPr>
          <p:cNvPr id="15" name="Title 1">
            <a:extLst>
              <a:ext uri="{FF2B5EF4-FFF2-40B4-BE49-F238E27FC236}">
                <a16:creationId xmlns:a16="http://schemas.microsoft.com/office/drawing/2014/main" id="{F387E76D-EFF2-1CDE-3C90-D85B78CA625F}"/>
              </a:ext>
            </a:extLst>
          </p:cNvPr>
          <p:cNvSpPr txBox="1">
            <a:spLocks/>
          </p:cNvSpPr>
          <p:nvPr/>
        </p:nvSpPr>
        <p:spPr>
          <a:xfrm>
            <a:off x="8193442"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a:latin typeface="Sassoon Sans Std Medium" panose="020B0703020103030203" pitchFamily="34" charset="0"/>
              </a:rPr>
              <a:t>Jack </a:t>
            </a:r>
          </a:p>
          <a:p>
            <a:pPr algn="ctr"/>
            <a:r>
              <a:rPr lang="en-GB" sz="5000" dirty="0">
                <a:latin typeface="Sassoon Sans Std Medium" panose="020B0703020103030203" pitchFamily="34" charset="0"/>
              </a:rPr>
              <a:t>Noel</a:t>
            </a:r>
          </a:p>
        </p:txBody>
      </p:sp>
      <p:sp>
        <p:nvSpPr>
          <p:cNvPr id="16" name="Left Arrow 9">
            <a:hlinkClick r:id="rId2" action="ppaction://hlinksldjump"/>
            <a:extLst>
              <a:ext uri="{FF2B5EF4-FFF2-40B4-BE49-F238E27FC236}">
                <a16:creationId xmlns:a16="http://schemas.microsoft.com/office/drawing/2014/main" id="{E34806B4-EEFF-D04C-12C0-59AF5C11B293}"/>
              </a:ext>
            </a:extLst>
          </p:cNvPr>
          <p:cNvSpPr/>
          <p:nvPr/>
        </p:nvSpPr>
        <p:spPr>
          <a:xfrm>
            <a:off x="255302" y="6089464"/>
            <a:ext cx="978408" cy="4846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5610" name="Picture 10" descr="The Dragonsitter (The Dragonsitter series)">
            <a:extLst>
              <a:ext uri="{FF2B5EF4-FFF2-40B4-BE49-F238E27FC236}">
                <a16:creationId xmlns:a16="http://schemas.microsoft.com/office/drawing/2014/main" id="{267F4254-3F74-AB35-37AA-76ABED288F0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37847" y="4444667"/>
            <a:ext cx="1333500" cy="2076450"/>
          </a:xfrm>
          <a:prstGeom prst="rect">
            <a:avLst/>
          </a:prstGeom>
          <a:noFill/>
          <a:extLst>
            <a:ext uri="{909E8E84-426E-40DD-AFC4-6F175D3DCCD1}">
              <a14:hiddenFill xmlns:a14="http://schemas.microsoft.com/office/drawing/2010/main">
                <a:solidFill>
                  <a:srgbClr val="FFFFFF"/>
                </a:solidFill>
              </a14:hiddenFill>
            </a:ext>
          </a:extLst>
        </p:spPr>
      </p:pic>
      <p:pic>
        <p:nvPicPr>
          <p:cNvPr id="25612" name="Picture 12" descr="Sam Wu Is NOT Afraid of Ghosts! (Sam Wu is Not Afraid)">
            <a:extLst>
              <a:ext uri="{FF2B5EF4-FFF2-40B4-BE49-F238E27FC236}">
                <a16:creationId xmlns:a16="http://schemas.microsoft.com/office/drawing/2014/main" id="{FCF826FD-B569-BB2A-05DC-F0681B2FFF4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72272" y="4398947"/>
            <a:ext cx="1438275" cy="2076450"/>
          </a:xfrm>
          <a:prstGeom prst="rect">
            <a:avLst/>
          </a:prstGeom>
          <a:noFill/>
          <a:extLst>
            <a:ext uri="{909E8E84-426E-40DD-AFC4-6F175D3DCCD1}">
              <a14:hiddenFill xmlns:a14="http://schemas.microsoft.com/office/drawing/2010/main">
                <a:solidFill>
                  <a:srgbClr val="FFFFFF"/>
                </a:solidFill>
              </a14:hiddenFill>
            </a:ext>
          </a:extLst>
        </p:spPr>
      </p:pic>
      <p:pic>
        <p:nvPicPr>
          <p:cNvPr id="25614" name="Picture 14" descr="Comic Classics: Great Expectations">
            <a:extLst>
              <a:ext uri="{FF2B5EF4-FFF2-40B4-BE49-F238E27FC236}">
                <a16:creationId xmlns:a16="http://schemas.microsoft.com/office/drawing/2014/main" id="{3DFD3C62-F13C-8A35-B8F0-008268CC753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397695" y="4398947"/>
            <a:ext cx="1438275" cy="20764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38738545"/>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X – </a:t>
            </a:r>
            <a:r>
              <a:rPr lang="en-GB" sz="9000" dirty="0" err="1">
                <a:latin typeface="Sassoon Sans Std Medium" panose="020B0703020103030203" pitchFamily="34" charset="0"/>
              </a:rPr>
              <a:t>Ale</a:t>
            </a:r>
            <a:r>
              <a:rPr lang="en-GB" sz="9000" u="sng" dirty="0" err="1">
                <a:latin typeface="Sassoon Sans Std Medium" panose="020B0703020103030203" pitchFamily="34" charset="0"/>
              </a:rPr>
              <a:t>X</a:t>
            </a:r>
            <a:r>
              <a:rPr lang="en-GB" sz="9000" dirty="0">
                <a:latin typeface="Sassoon Sans Std Medium" panose="020B0703020103030203" pitchFamily="34" charset="0"/>
              </a:rPr>
              <a:t> T Smith</a:t>
            </a:r>
            <a:r>
              <a:rPr lang="en-GB" sz="9000" u="sng" dirty="0">
                <a:latin typeface="Sassoon Sans Std Medium" panose="020B0703020103030203" pitchFamily="34" charset="0"/>
              </a:rPr>
              <a:t> </a:t>
            </a:r>
          </a:p>
        </p:txBody>
      </p:sp>
      <p:sp>
        <p:nvSpPr>
          <p:cNvPr id="13" name="TextBox 12">
            <a:extLst>
              <a:ext uri="{FF2B5EF4-FFF2-40B4-BE49-F238E27FC236}">
                <a16:creationId xmlns:a16="http://schemas.microsoft.com/office/drawing/2014/main" id="{9D427B78-4B31-F1C2-5479-945339E7EF00}"/>
              </a:ext>
            </a:extLst>
          </p:cNvPr>
          <p:cNvSpPr txBox="1"/>
          <p:nvPr/>
        </p:nvSpPr>
        <p:spPr>
          <a:xfrm>
            <a:off x="2941434" y="4498239"/>
            <a:ext cx="8412366" cy="1477328"/>
          </a:xfrm>
          <a:prstGeom prst="rect">
            <a:avLst/>
          </a:prstGeom>
          <a:noFill/>
        </p:spPr>
        <p:txBody>
          <a:bodyPr wrap="square">
            <a:spAutoFit/>
          </a:bodyPr>
          <a:lstStyle/>
          <a:p>
            <a:r>
              <a:rPr lang="en-GB" b="0" i="0" dirty="0">
                <a:solidFill>
                  <a:srgbClr val="374151"/>
                </a:solidFill>
                <a:effectLst/>
                <a:latin typeface="Söhne"/>
              </a:rPr>
              <a:t>Alex T. Smith captivates young readers with his whimsical and endearing stories. His books are brought to life by his delightful and expressive illustrations, adding an extra layer of magic to his tales. Smith's engaging storytelling and lovable characters create an enchanting reading experience for children. Through his works, he imparts valuable life lessons about friendship, kindness, and celebrating our differences.</a:t>
            </a:r>
            <a:endParaRPr lang="en-GB" dirty="0"/>
          </a:p>
        </p:txBody>
      </p:sp>
      <p:pic>
        <p:nvPicPr>
          <p:cNvPr id="49154" name="Picture 2" descr="Alex T. Smith | Hachette UK">
            <a:extLst>
              <a:ext uri="{FF2B5EF4-FFF2-40B4-BE49-F238E27FC236}">
                <a16:creationId xmlns:a16="http://schemas.microsoft.com/office/drawing/2014/main" id="{0CE028F0-0105-73F6-41FA-87D449521F57}"/>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9267"/>
          <a:stretch/>
        </p:blipFill>
        <p:spPr bwMode="auto">
          <a:xfrm>
            <a:off x="0" y="2072869"/>
            <a:ext cx="2844194" cy="3918389"/>
          </a:xfrm>
          <a:prstGeom prst="rect">
            <a:avLst/>
          </a:prstGeom>
          <a:noFill/>
          <a:extLst>
            <a:ext uri="{909E8E84-426E-40DD-AFC4-6F175D3DCCD1}">
              <a14:hiddenFill xmlns:a14="http://schemas.microsoft.com/office/drawing/2010/main">
                <a:solidFill>
                  <a:srgbClr val="FFFFFF"/>
                </a:solidFill>
              </a14:hiddenFill>
            </a:ext>
          </a:extLst>
        </p:spPr>
      </p:pic>
      <p:pic>
        <p:nvPicPr>
          <p:cNvPr id="49156" name="Picture 4">
            <a:extLst>
              <a:ext uri="{FF2B5EF4-FFF2-40B4-BE49-F238E27FC236}">
                <a16:creationId xmlns:a16="http://schemas.microsoft.com/office/drawing/2014/main" id="{48250894-1BA2-C354-8A94-AA37C536DCD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2984" r="12823"/>
          <a:stretch/>
        </p:blipFill>
        <p:spPr bwMode="auto">
          <a:xfrm>
            <a:off x="3240156" y="2072869"/>
            <a:ext cx="1540565" cy="2076450"/>
          </a:xfrm>
          <a:prstGeom prst="rect">
            <a:avLst/>
          </a:prstGeom>
          <a:noFill/>
          <a:extLst>
            <a:ext uri="{909E8E84-426E-40DD-AFC4-6F175D3DCCD1}">
              <a14:hiddenFill xmlns:a14="http://schemas.microsoft.com/office/drawing/2010/main">
                <a:solidFill>
                  <a:srgbClr val="FFFFFF"/>
                </a:solidFill>
              </a14:hiddenFill>
            </a:ext>
          </a:extLst>
        </p:spPr>
      </p:pic>
      <p:pic>
        <p:nvPicPr>
          <p:cNvPr id="49158" name="Picture 6">
            <a:extLst>
              <a:ext uri="{FF2B5EF4-FFF2-40B4-BE49-F238E27FC236}">
                <a16:creationId xmlns:a16="http://schemas.microsoft.com/office/drawing/2014/main" id="{690327E4-6155-F5CF-B50D-1121621BDA3D}"/>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6812" r="19048"/>
          <a:stretch/>
        </p:blipFill>
        <p:spPr bwMode="auto">
          <a:xfrm>
            <a:off x="5176683" y="2072869"/>
            <a:ext cx="1331843" cy="2076450"/>
          </a:xfrm>
          <a:prstGeom prst="rect">
            <a:avLst/>
          </a:prstGeom>
          <a:noFill/>
          <a:extLst>
            <a:ext uri="{909E8E84-426E-40DD-AFC4-6F175D3DCCD1}">
              <a14:hiddenFill xmlns:a14="http://schemas.microsoft.com/office/drawing/2010/main">
                <a:solidFill>
                  <a:srgbClr val="FFFFFF"/>
                </a:solidFill>
              </a14:hiddenFill>
            </a:ext>
          </a:extLst>
        </p:spPr>
      </p:pic>
      <p:pic>
        <p:nvPicPr>
          <p:cNvPr id="49160" name="Picture 8">
            <a:extLst>
              <a:ext uri="{FF2B5EF4-FFF2-40B4-BE49-F238E27FC236}">
                <a16:creationId xmlns:a16="http://schemas.microsoft.com/office/drawing/2014/main" id="{F1E743BE-8775-B064-4D34-7943F8B009BD}"/>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11872" r="10431"/>
          <a:stretch/>
        </p:blipFill>
        <p:spPr bwMode="auto">
          <a:xfrm>
            <a:off x="6904488" y="2072869"/>
            <a:ext cx="1613347" cy="2076450"/>
          </a:xfrm>
          <a:prstGeom prst="rect">
            <a:avLst/>
          </a:prstGeom>
          <a:noFill/>
          <a:extLst>
            <a:ext uri="{909E8E84-426E-40DD-AFC4-6F175D3DCCD1}">
              <a14:hiddenFill xmlns:a14="http://schemas.microsoft.com/office/drawing/2010/main">
                <a:solidFill>
                  <a:srgbClr val="FFFFFF"/>
                </a:solidFill>
              </a14:hiddenFill>
            </a:ext>
          </a:extLst>
        </p:spPr>
      </p:pic>
      <p:pic>
        <p:nvPicPr>
          <p:cNvPr id="49162" name="Picture 10">
            <a:extLst>
              <a:ext uri="{FF2B5EF4-FFF2-40B4-BE49-F238E27FC236}">
                <a16:creationId xmlns:a16="http://schemas.microsoft.com/office/drawing/2014/main" id="{AC045C2C-94ED-8543-D5F0-0112F18B232A}"/>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14342" r="15695"/>
          <a:stretch/>
        </p:blipFill>
        <p:spPr bwMode="auto">
          <a:xfrm>
            <a:off x="8913796" y="2056239"/>
            <a:ext cx="1452717" cy="20764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05539816"/>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X – </a:t>
            </a:r>
            <a:r>
              <a:rPr lang="en-GB" sz="9000" dirty="0" err="1">
                <a:latin typeface="Sassoon Sans Std Medium" panose="020B0703020103030203" pitchFamily="34" charset="0"/>
              </a:rPr>
              <a:t>Ale</a:t>
            </a:r>
            <a:r>
              <a:rPr lang="en-GB" sz="9000" u="sng" dirty="0" err="1">
                <a:latin typeface="Sassoon Sans Std Medium" panose="020B0703020103030203" pitchFamily="34" charset="0"/>
              </a:rPr>
              <a:t>X</a:t>
            </a:r>
            <a:r>
              <a:rPr lang="en-GB" sz="9000" dirty="0">
                <a:latin typeface="Sassoon Sans Std Medium" panose="020B0703020103030203" pitchFamily="34" charset="0"/>
              </a:rPr>
              <a:t> T Smith</a:t>
            </a:r>
            <a:r>
              <a:rPr lang="en-GB" sz="9000" u="sng" dirty="0">
                <a:latin typeface="Sassoon Sans Std Medium" panose="020B0703020103030203" pitchFamily="34" charset="0"/>
              </a:rPr>
              <a:t> </a:t>
            </a:r>
          </a:p>
        </p:txBody>
      </p:sp>
      <p:sp>
        <p:nvSpPr>
          <p:cNvPr id="4" name="Left Arrow 3">
            <a:hlinkClick r:id="rId2" action="ppaction://hlinksldjump"/>
          </p:cNvPr>
          <p:cNvSpPr/>
          <p:nvPr/>
        </p:nvSpPr>
        <p:spPr>
          <a:xfrm>
            <a:off x="255302" y="6089464"/>
            <a:ext cx="978408" cy="4846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05A17819-9AE9-8C21-66E4-B281F17D5D32}"/>
              </a:ext>
            </a:extLst>
          </p:cNvPr>
          <p:cNvSpPr txBox="1"/>
          <p:nvPr/>
        </p:nvSpPr>
        <p:spPr>
          <a:xfrm>
            <a:off x="109492" y="3910257"/>
            <a:ext cx="1481797" cy="584775"/>
          </a:xfrm>
          <a:prstGeom prst="rect">
            <a:avLst/>
          </a:prstGeom>
          <a:noFill/>
        </p:spPr>
        <p:txBody>
          <a:bodyPr wrap="square" rtlCol="0">
            <a:spAutoFit/>
          </a:bodyPr>
          <a:lstStyle/>
          <a:p>
            <a:r>
              <a:rPr lang="en-GB" sz="3200" dirty="0">
                <a:latin typeface="Sassoon Sans Slope Std Medium" panose="020B07030201030A0203" pitchFamily="34" charset="0"/>
              </a:rPr>
              <a:t>Extract</a:t>
            </a:r>
          </a:p>
        </p:txBody>
      </p:sp>
      <p:pic>
        <p:nvPicPr>
          <p:cNvPr id="9" name="Picture 8">
            <a:extLst>
              <a:ext uri="{FF2B5EF4-FFF2-40B4-BE49-F238E27FC236}">
                <a16:creationId xmlns:a16="http://schemas.microsoft.com/office/drawing/2014/main" id="{A3CFC595-58F3-E8D1-5F27-49B73628521F}"/>
              </a:ext>
            </a:extLst>
          </p:cNvPr>
          <p:cNvPicPr>
            <a:picLocks noChangeAspect="1"/>
          </p:cNvPicPr>
          <p:nvPr/>
        </p:nvPicPr>
        <p:blipFill>
          <a:blip r:embed="rId3"/>
          <a:stretch>
            <a:fillRect/>
          </a:stretch>
        </p:blipFill>
        <p:spPr>
          <a:xfrm>
            <a:off x="1991851" y="1531638"/>
            <a:ext cx="3754609" cy="5220000"/>
          </a:xfrm>
          <a:prstGeom prst="rect">
            <a:avLst/>
          </a:prstGeom>
        </p:spPr>
      </p:pic>
      <p:pic>
        <p:nvPicPr>
          <p:cNvPr id="11" name="Picture 10">
            <a:extLst>
              <a:ext uri="{FF2B5EF4-FFF2-40B4-BE49-F238E27FC236}">
                <a16:creationId xmlns:a16="http://schemas.microsoft.com/office/drawing/2014/main" id="{3E091757-2113-D5EA-3931-1FA562B7553A}"/>
              </a:ext>
            </a:extLst>
          </p:cNvPr>
          <p:cNvPicPr>
            <a:picLocks noChangeAspect="1"/>
          </p:cNvPicPr>
          <p:nvPr/>
        </p:nvPicPr>
        <p:blipFill>
          <a:blip r:embed="rId4"/>
          <a:stretch>
            <a:fillRect/>
          </a:stretch>
        </p:blipFill>
        <p:spPr>
          <a:xfrm>
            <a:off x="5746460" y="1531638"/>
            <a:ext cx="3645507" cy="5220000"/>
          </a:xfrm>
          <a:prstGeom prst="rect">
            <a:avLst/>
          </a:prstGeom>
        </p:spPr>
      </p:pic>
      <p:pic>
        <p:nvPicPr>
          <p:cNvPr id="12" name="Picture 4">
            <a:extLst>
              <a:ext uri="{FF2B5EF4-FFF2-40B4-BE49-F238E27FC236}">
                <a16:creationId xmlns:a16="http://schemas.microsoft.com/office/drawing/2014/main" id="{EF4BCB63-B2E5-CD69-38F3-194C48A12064}"/>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12984" r="12823"/>
          <a:stretch/>
        </p:blipFill>
        <p:spPr bwMode="auto">
          <a:xfrm>
            <a:off x="0" y="1464733"/>
            <a:ext cx="1540565" cy="20764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97265151"/>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X – </a:t>
            </a:r>
            <a:r>
              <a:rPr lang="en-GB" sz="9000" dirty="0" err="1">
                <a:latin typeface="Sassoon Sans Std Medium" panose="020B0703020103030203" pitchFamily="34" charset="0"/>
              </a:rPr>
              <a:t>Ale</a:t>
            </a:r>
            <a:r>
              <a:rPr lang="en-GB" sz="9000" u="sng" dirty="0" err="1">
                <a:latin typeface="Sassoon Sans Std Medium" panose="020B0703020103030203" pitchFamily="34" charset="0"/>
              </a:rPr>
              <a:t>X</a:t>
            </a:r>
            <a:r>
              <a:rPr lang="en-GB" sz="9000" dirty="0">
                <a:latin typeface="Sassoon Sans Std Medium" panose="020B0703020103030203" pitchFamily="34" charset="0"/>
              </a:rPr>
              <a:t> T Smith</a:t>
            </a:r>
            <a:r>
              <a:rPr lang="en-GB" sz="9000" u="sng" dirty="0">
                <a:latin typeface="Sassoon Sans Std Medium" panose="020B0703020103030203" pitchFamily="34" charset="0"/>
              </a:rPr>
              <a:t> </a:t>
            </a:r>
            <a:endParaRPr lang="en-GB" sz="9000" dirty="0">
              <a:latin typeface="Sassoon Sans Std Medium" panose="020B0703020103030203" pitchFamily="34" charset="0"/>
            </a:endParaRPr>
          </a:p>
        </p:txBody>
      </p:sp>
      <p:sp>
        <p:nvSpPr>
          <p:cNvPr id="11" name="Title 1">
            <a:extLst>
              <a:ext uri="{FF2B5EF4-FFF2-40B4-BE49-F238E27FC236}">
                <a16:creationId xmlns:a16="http://schemas.microsoft.com/office/drawing/2014/main" id="{56A38699-A55D-280C-17D1-BFB8F894318E}"/>
              </a:ext>
            </a:extLst>
          </p:cNvPr>
          <p:cNvSpPr txBox="1">
            <a:spLocks/>
          </p:cNvSpPr>
          <p:nvPr/>
        </p:nvSpPr>
        <p:spPr>
          <a:xfrm>
            <a:off x="198064" y="1261672"/>
            <a:ext cx="11413067" cy="169068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6600" dirty="0">
                <a:latin typeface="Sassoon Sans Std Medium" panose="020B0703020103030203" pitchFamily="34" charset="0"/>
              </a:rPr>
              <a:t>Similar Authors</a:t>
            </a:r>
          </a:p>
        </p:txBody>
      </p:sp>
      <p:sp>
        <p:nvSpPr>
          <p:cNvPr id="12" name="Title 1">
            <a:extLst>
              <a:ext uri="{FF2B5EF4-FFF2-40B4-BE49-F238E27FC236}">
                <a16:creationId xmlns:a16="http://schemas.microsoft.com/office/drawing/2014/main" id="{CA5D5A7E-551D-A9B3-C730-5AE82902E295}"/>
              </a:ext>
            </a:extLst>
          </p:cNvPr>
          <p:cNvSpPr txBox="1">
            <a:spLocks/>
          </p:cNvSpPr>
          <p:nvPr/>
        </p:nvSpPr>
        <p:spPr>
          <a:xfrm>
            <a:off x="268019"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a:latin typeface="Sassoon Sans Std Medium" panose="020B0703020103030203" pitchFamily="34" charset="0"/>
              </a:rPr>
              <a:t>Nick </a:t>
            </a:r>
          </a:p>
          <a:p>
            <a:pPr algn="ctr"/>
            <a:r>
              <a:rPr lang="en-GB" sz="5000" dirty="0">
                <a:latin typeface="Sassoon Sans Std Medium" panose="020B0703020103030203" pitchFamily="34" charset="0"/>
              </a:rPr>
              <a:t>East</a:t>
            </a:r>
          </a:p>
        </p:txBody>
      </p:sp>
      <p:sp>
        <p:nvSpPr>
          <p:cNvPr id="14" name="Title 1">
            <a:extLst>
              <a:ext uri="{FF2B5EF4-FFF2-40B4-BE49-F238E27FC236}">
                <a16:creationId xmlns:a16="http://schemas.microsoft.com/office/drawing/2014/main" id="{462AE291-D192-A33F-4A47-1ADB0757AD06}"/>
              </a:ext>
            </a:extLst>
          </p:cNvPr>
          <p:cNvSpPr txBox="1">
            <a:spLocks/>
          </p:cNvSpPr>
          <p:nvPr/>
        </p:nvSpPr>
        <p:spPr>
          <a:xfrm>
            <a:off x="3981206"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4800" dirty="0">
                <a:latin typeface="Sassoon Sans Std Medium" panose="020B0703020103030203" pitchFamily="34" charset="0"/>
              </a:rPr>
              <a:t>Philip </a:t>
            </a:r>
          </a:p>
          <a:p>
            <a:pPr algn="ctr"/>
            <a:r>
              <a:rPr lang="en-GB" sz="4800" dirty="0">
                <a:latin typeface="Sassoon Sans Std Medium" panose="020B0703020103030203" pitchFamily="34" charset="0"/>
              </a:rPr>
              <a:t>Ardagh</a:t>
            </a:r>
          </a:p>
        </p:txBody>
      </p:sp>
      <p:sp>
        <p:nvSpPr>
          <p:cNvPr id="15" name="Title 1">
            <a:extLst>
              <a:ext uri="{FF2B5EF4-FFF2-40B4-BE49-F238E27FC236}">
                <a16:creationId xmlns:a16="http://schemas.microsoft.com/office/drawing/2014/main" id="{F387E76D-EFF2-1CDE-3C90-D85B78CA625F}"/>
              </a:ext>
            </a:extLst>
          </p:cNvPr>
          <p:cNvSpPr txBox="1">
            <a:spLocks/>
          </p:cNvSpPr>
          <p:nvPr/>
        </p:nvSpPr>
        <p:spPr>
          <a:xfrm>
            <a:off x="8193442"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a:latin typeface="Sassoon Sans Std Medium" panose="020B0703020103030203" pitchFamily="34" charset="0"/>
              </a:rPr>
              <a:t>Emma </a:t>
            </a:r>
          </a:p>
          <a:p>
            <a:pPr algn="ctr"/>
            <a:r>
              <a:rPr lang="en-GB" sz="5000" dirty="0">
                <a:latin typeface="Sassoon Sans Std Medium" panose="020B0703020103030203" pitchFamily="34" charset="0"/>
              </a:rPr>
              <a:t>Read</a:t>
            </a:r>
          </a:p>
        </p:txBody>
      </p:sp>
      <p:sp>
        <p:nvSpPr>
          <p:cNvPr id="16" name="Left Arrow 9">
            <a:hlinkClick r:id="rId2" action="ppaction://hlinksldjump"/>
            <a:extLst>
              <a:ext uri="{FF2B5EF4-FFF2-40B4-BE49-F238E27FC236}">
                <a16:creationId xmlns:a16="http://schemas.microsoft.com/office/drawing/2014/main" id="{43868309-1CDD-6B63-BAC5-E12E5F003CD8}"/>
              </a:ext>
            </a:extLst>
          </p:cNvPr>
          <p:cNvSpPr/>
          <p:nvPr/>
        </p:nvSpPr>
        <p:spPr>
          <a:xfrm>
            <a:off x="255302" y="6089464"/>
            <a:ext cx="978408" cy="4846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7420" name="Picture 12" descr="Agent Weasel and the Fiendish Fox Gang: Book 1">
            <a:extLst>
              <a:ext uri="{FF2B5EF4-FFF2-40B4-BE49-F238E27FC236}">
                <a16:creationId xmlns:a16="http://schemas.microsoft.com/office/drawing/2014/main" id="{3BE1B52F-EC4B-8296-6625-53CADE62C9E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660" y="4423029"/>
            <a:ext cx="1333500" cy="2076450"/>
          </a:xfrm>
          <a:prstGeom prst="rect">
            <a:avLst/>
          </a:prstGeom>
          <a:noFill/>
          <a:extLst>
            <a:ext uri="{909E8E84-426E-40DD-AFC4-6F175D3DCCD1}">
              <a14:hiddenFill xmlns:a14="http://schemas.microsoft.com/office/drawing/2010/main">
                <a:solidFill>
                  <a:srgbClr val="FFFFFF"/>
                </a:solidFill>
              </a14:hiddenFill>
            </a:ext>
          </a:extLst>
        </p:spPr>
      </p:pic>
      <p:pic>
        <p:nvPicPr>
          <p:cNvPr id="17422" name="Picture 14">
            <a:extLst>
              <a:ext uri="{FF2B5EF4-FFF2-40B4-BE49-F238E27FC236}">
                <a16:creationId xmlns:a16="http://schemas.microsoft.com/office/drawing/2014/main" id="{742071CB-B9FA-D6D6-E34F-790CF7DF1255}"/>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7718" r="18062"/>
          <a:stretch/>
        </p:blipFill>
        <p:spPr bwMode="auto">
          <a:xfrm>
            <a:off x="5237847" y="4423029"/>
            <a:ext cx="1333500" cy="2076450"/>
          </a:xfrm>
          <a:prstGeom prst="rect">
            <a:avLst/>
          </a:prstGeom>
          <a:noFill/>
          <a:extLst>
            <a:ext uri="{909E8E84-426E-40DD-AFC4-6F175D3DCCD1}">
              <a14:hiddenFill xmlns:a14="http://schemas.microsoft.com/office/drawing/2010/main">
                <a:solidFill>
                  <a:srgbClr val="FFFFFF"/>
                </a:solidFill>
              </a14:hiddenFill>
            </a:ext>
          </a:extLst>
        </p:spPr>
      </p:pic>
      <p:pic>
        <p:nvPicPr>
          <p:cNvPr id="17426" name="Picture 18" descr="Milton the Mighty">
            <a:extLst>
              <a:ext uri="{FF2B5EF4-FFF2-40B4-BE49-F238E27FC236}">
                <a16:creationId xmlns:a16="http://schemas.microsoft.com/office/drawing/2014/main" id="{9E84DC18-A24D-6A27-4CFE-1548FD626AC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440558" y="4423029"/>
            <a:ext cx="1352550" cy="20764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45150724"/>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Y – </a:t>
            </a:r>
            <a:r>
              <a:rPr lang="en-GB" sz="9000" dirty="0" err="1">
                <a:latin typeface="Sassoon Sans Std Medium" panose="020B0703020103030203" pitchFamily="34" charset="0"/>
              </a:rPr>
              <a:t>And</a:t>
            </a:r>
            <a:r>
              <a:rPr lang="en-GB" sz="9000" u="sng" dirty="0" err="1">
                <a:latin typeface="Sassoon Sans Std Medium" panose="020B0703020103030203" pitchFamily="34" charset="0"/>
              </a:rPr>
              <a:t>Y</a:t>
            </a:r>
            <a:r>
              <a:rPr lang="en-GB" sz="9000" dirty="0">
                <a:latin typeface="Sassoon Sans Std Medium" panose="020B0703020103030203" pitchFamily="34" charset="0"/>
              </a:rPr>
              <a:t> Stanton</a:t>
            </a:r>
          </a:p>
        </p:txBody>
      </p:sp>
      <p:sp>
        <p:nvSpPr>
          <p:cNvPr id="10" name="TextBox 9">
            <a:extLst>
              <a:ext uri="{FF2B5EF4-FFF2-40B4-BE49-F238E27FC236}">
                <a16:creationId xmlns:a16="http://schemas.microsoft.com/office/drawing/2014/main" id="{3D4572C7-1FBA-E49A-AFA4-AFD020629BD3}"/>
              </a:ext>
            </a:extLst>
          </p:cNvPr>
          <p:cNvSpPr txBox="1"/>
          <p:nvPr/>
        </p:nvSpPr>
        <p:spPr>
          <a:xfrm>
            <a:off x="3362633" y="4293878"/>
            <a:ext cx="8829367" cy="1477328"/>
          </a:xfrm>
          <a:prstGeom prst="rect">
            <a:avLst/>
          </a:prstGeom>
          <a:noFill/>
        </p:spPr>
        <p:txBody>
          <a:bodyPr wrap="square">
            <a:spAutoFit/>
          </a:bodyPr>
          <a:lstStyle/>
          <a:p>
            <a:r>
              <a:rPr lang="en-GB" b="0" i="0" dirty="0">
                <a:solidFill>
                  <a:srgbClr val="374151"/>
                </a:solidFill>
                <a:effectLst/>
                <a:latin typeface="Söhne"/>
              </a:rPr>
              <a:t>Andy Stanton, a master of </a:t>
            </a:r>
            <a:r>
              <a:rPr lang="en-GB" b="0" i="0" dirty="0" err="1">
                <a:solidFill>
                  <a:srgbClr val="374151"/>
                </a:solidFill>
                <a:effectLst/>
                <a:latin typeface="Söhne"/>
              </a:rPr>
              <a:t>humor</a:t>
            </a:r>
            <a:r>
              <a:rPr lang="en-GB" b="0" i="0" dirty="0">
                <a:solidFill>
                  <a:srgbClr val="374151"/>
                </a:solidFill>
                <a:effectLst/>
                <a:latin typeface="Söhne"/>
              </a:rPr>
              <a:t> and wit, delights young readers with his hilarious and imaginative stories. His books are filled with laugh-out-loud moments and quirky characters that children adore. Andy Stanton will whisk you away on a rollercoaster of hilarity and wonder. So, dear reader, fasten your seatbelts and get ready for a wild and wacky adventure through the pages of his books - a joyful ride that will leave you grinning from ear to ear!</a:t>
            </a:r>
            <a:endParaRPr lang="en-GB" dirty="0"/>
          </a:p>
        </p:txBody>
      </p:sp>
      <p:pic>
        <p:nvPicPr>
          <p:cNvPr id="50178" name="Picture 2" descr="Andy Stanton – HarperCollins Publishers UK">
            <a:extLst>
              <a:ext uri="{FF2B5EF4-FFF2-40B4-BE49-F238E27FC236}">
                <a16:creationId xmlns:a16="http://schemas.microsoft.com/office/drawing/2014/main" id="{FFB20902-75AC-B432-88AE-90E184B1FE4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442" y="1695092"/>
            <a:ext cx="3265471" cy="4898207"/>
          </a:xfrm>
          <a:prstGeom prst="rect">
            <a:avLst/>
          </a:prstGeom>
          <a:noFill/>
          <a:extLst>
            <a:ext uri="{909E8E84-426E-40DD-AFC4-6F175D3DCCD1}">
              <a14:hiddenFill xmlns:a14="http://schemas.microsoft.com/office/drawing/2010/main">
                <a:solidFill>
                  <a:srgbClr val="FFFFFF"/>
                </a:solidFill>
              </a14:hiddenFill>
            </a:ext>
          </a:extLst>
        </p:spPr>
      </p:pic>
      <p:pic>
        <p:nvPicPr>
          <p:cNvPr id="50180" name="Picture 4" descr="You're a bad man, Mr Gum Kindle Edition">
            <a:extLst>
              <a:ext uri="{FF2B5EF4-FFF2-40B4-BE49-F238E27FC236}">
                <a16:creationId xmlns:a16="http://schemas.microsoft.com/office/drawing/2014/main" id="{AE04050C-E02F-BACC-53F8-E495E734198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14530" y="1797050"/>
            <a:ext cx="1524000" cy="2286000"/>
          </a:xfrm>
          <a:prstGeom prst="rect">
            <a:avLst/>
          </a:prstGeom>
          <a:noFill/>
          <a:extLst>
            <a:ext uri="{909E8E84-426E-40DD-AFC4-6F175D3DCCD1}">
              <a14:hiddenFill xmlns:a14="http://schemas.microsoft.com/office/drawing/2010/main">
                <a:solidFill>
                  <a:srgbClr val="FFFFFF"/>
                </a:solidFill>
              </a14:hiddenFill>
            </a:ext>
          </a:extLst>
        </p:spPr>
      </p:pic>
      <p:pic>
        <p:nvPicPr>
          <p:cNvPr id="50182" name="Picture 6" descr="The Paninis of Pompeii Kindle Edition">
            <a:extLst>
              <a:ext uri="{FF2B5EF4-FFF2-40B4-BE49-F238E27FC236}">
                <a16:creationId xmlns:a16="http://schemas.microsoft.com/office/drawing/2014/main" id="{0F21701F-0280-B176-4713-E13E4CDAFDF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73147" y="1812589"/>
            <a:ext cx="1524000" cy="2286000"/>
          </a:xfrm>
          <a:prstGeom prst="rect">
            <a:avLst/>
          </a:prstGeom>
          <a:noFill/>
          <a:extLst>
            <a:ext uri="{909E8E84-426E-40DD-AFC4-6F175D3DCCD1}">
              <a14:hiddenFill xmlns:a14="http://schemas.microsoft.com/office/drawing/2010/main">
                <a:solidFill>
                  <a:srgbClr val="FFFFFF"/>
                </a:solidFill>
              </a14:hiddenFill>
            </a:ext>
          </a:extLst>
        </p:spPr>
      </p:pic>
      <p:pic>
        <p:nvPicPr>
          <p:cNvPr id="50184" name="Picture 8" descr="The Story of Matthew Buzzington (4u2read) Paperback">
            <a:extLst>
              <a:ext uri="{FF2B5EF4-FFF2-40B4-BE49-F238E27FC236}">
                <a16:creationId xmlns:a16="http://schemas.microsoft.com/office/drawing/2014/main" id="{BE27554F-0C01-04D7-B595-58A94B58694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245360" y="1797050"/>
            <a:ext cx="1524000" cy="2286000"/>
          </a:xfrm>
          <a:prstGeom prst="rect">
            <a:avLst/>
          </a:prstGeom>
          <a:noFill/>
          <a:extLst>
            <a:ext uri="{909E8E84-426E-40DD-AFC4-6F175D3DCCD1}">
              <a14:hiddenFill xmlns:a14="http://schemas.microsoft.com/office/drawing/2010/main">
                <a:solidFill>
                  <a:srgbClr val="FFFFFF"/>
                </a:solidFill>
              </a14:hiddenFill>
            </a:ext>
          </a:extLst>
        </p:spPr>
      </p:pic>
      <p:pic>
        <p:nvPicPr>
          <p:cNvPr id="50186" name="Picture 10" descr="Natboff! One Million Years of Stupidity">
            <a:extLst>
              <a:ext uri="{FF2B5EF4-FFF2-40B4-BE49-F238E27FC236}">
                <a16:creationId xmlns:a16="http://schemas.microsoft.com/office/drawing/2014/main" id="{A6CB7E1D-E529-6C82-299F-8F46406B6C8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331764" y="1812588"/>
            <a:ext cx="1578979" cy="22497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83558050"/>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Y – </a:t>
            </a:r>
            <a:r>
              <a:rPr lang="en-GB" sz="9000" dirty="0" err="1">
                <a:latin typeface="Sassoon Sans Std Medium" panose="020B0703020103030203" pitchFamily="34" charset="0"/>
              </a:rPr>
              <a:t>And</a:t>
            </a:r>
            <a:r>
              <a:rPr lang="en-GB" sz="9000" u="sng" dirty="0" err="1">
                <a:latin typeface="Sassoon Sans Std Medium" panose="020B0703020103030203" pitchFamily="34" charset="0"/>
              </a:rPr>
              <a:t>Y</a:t>
            </a:r>
            <a:r>
              <a:rPr lang="en-GB" sz="9000" dirty="0">
                <a:latin typeface="Sassoon Sans Std Medium" panose="020B0703020103030203" pitchFamily="34" charset="0"/>
              </a:rPr>
              <a:t> Stanton</a:t>
            </a:r>
          </a:p>
        </p:txBody>
      </p:sp>
      <p:sp>
        <p:nvSpPr>
          <p:cNvPr id="4" name="Rectangle 3"/>
          <p:cNvSpPr/>
          <p:nvPr/>
        </p:nvSpPr>
        <p:spPr>
          <a:xfrm>
            <a:off x="1583267" y="1464733"/>
            <a:ext cx="10668000" cy="4278094"/>
          </a:xfrm>
          <a:prstGeom prst="rect">
            <a:avLst/>
          </a:prstGeom>
        </p:spPr>
        <p:txBody>
          <a:bodyPr wrap="square">
            <a:spAutoFit/>
          </a:bodyPr>
          <a:lstStyle/>
          <a:p>
            <a:pPr algn="l" fontAlgn="base"/>
            <a:r>
              <a:rPr lang="en-GB" sz="1600" b="0" i="0" dirty="0">
                <a:solidFill>
                  <a:srgbClr val="242424"/>
                </a:solidFill>
                <a:effectLst/>
                <a:latin typeface="Segoe UI" panose="020B0502040204020203" pitchFamily="34" charset="0"/>
              </a:rPr>
              <a:t>Mr Gum was a fierce old man with a red beard and two bloodshot eyes that stared out at you like an octopus curled up in a bad cave. He was a complete horror who hated children, animals, fun and corn on the cob. What he liked was snoozing in bed all day, being lonely and scowling at things.</a:t>
            </a:r>
          </a:p>
          <a:p>
            <a:pPr algn="l" fontAlgn="base"/>
            <a:r>
              <a:rPr lang="en-GB" sz="1600" b="0" i="0" dirty="0">
                <a:solidFill>
                  <a:srgbClr val="242424"/>
                </a:solidFill>
                <a:effectLst/>
                <a:latin typeface="Segoe UI" panose="020B0502040204020203" pitchFamily="34" charset="0"/>
              </a:rPr>
              <a:t>He slept and scowled and picked his nose and ate it. Most of the townsfolk of </a:t>
            </a:r>
            <a:r>
              <a:rPr lang="en-GB" sz="1600" b="0" i="0" dirty="0" err="1">
                <a:solidFill>
                  <a:srgbClr val="242424"/>
                </a:solidFill>
                <a:effectLst/>
                <a:latin typeface="Segoe UI" panose="020B0502040204020203" pitchFamily="34" charset="0"/>
              </a:rPr>
              <a:t>Lamonic</a:t>
            </a:r>
            <a:r>
              <a:rPr lang="en-GB" sz="1600" b="0" i="0" dirty="0">
                <a:solidFill>
                  <a:srgbClr val="242424"/>
                </a:solidFill>
                <a:effectLst/>
                <a:latin typeface="Segoe UI" panose="020B0502040204020203" pitchFamily="34" charset="0"/>
              </a:rPr>
              <a:t> Bibber avoided him and the children were terrified of him. Their mothers would say, 'Go to bed when I tell you to or Mr Gum will come and shout at your toys and leave slime on your books!' That usually did the trick.</a:t>
            </a:r>
          </a:p>
          <a:p>
            <a:pPr algn="l" fontAlgn="base"/>
            <a:r>
              <a:rPr lang="en-GB" sz="1600" b="0" i="0" dirty="0">
                <a:solidFill>
                  <a:srgbClr val="242424"/>
                </a:solidFill>
                <a:effectLst/>
                <a:latin typeface="Segoe UI" panose="020B0502040204020203" pitchFamily="34" charset="0"/>
              </a:rPr>
              <a:t>Mr Gum lived in a great big house in the middle of town. Actually it wasn't that great, because he had turned it into a disgusting pigsty.</a:t>
            </a:r>
          </a:p>
          <a:p>
            <a:pPr algn="l" fontAlgn="base"/>
            <a:r>
              <a:rPr lang="en-GB" sz="1600" b="0" i="0" dirty="0">
                <a:solidFill>
                  <a:srgbClr val="242424"/>
                </a:solidFill>
                <a:effectLst/>
                <a:latin typeface="Segoe UI" panose="020B0502040204020203" pitchFamily="34" charset="0"/>
              </a:rPr>
              <a:t>The rooms were filled with junk and pizza boxes. Empty milk bottles lay around like wounded soldiers in a war against milk, and there were old newspapers from years and years ago with headlines like</a:t>
            </a:r>
          </a:p>
          <a:p>
            <a:pPr algn="l" fontAlgn="base"/>
            <a:r>
              <a:rPr lang="en-GB" sz="1600" dirty="0">
                <a:solidFill>
                  <a:srgbClr val="242424"/>
                </a:solidFill>
                <a:latin typeface="Segoe UI" panose="020B0502040204020203" pitchFamily="34" charset="0"/>
              </a:rPr>
              <a:t>V</a:t>
            </a:r>
            <a:r>
              <a:rPr lang="en-GB" sz="1600" b="0" i="0" dirty="0">
                <a:solidFill>
                  <a:srgbClr val="242424"/>
                </a:solidFill>
                <a:effectLst/>
                <a:latin typeface="Segoe UI" panose="020B0502040204020203" pitchFamily="34" charset="0"/>
              </a:rPr>
              <a:t>IKINGS INVADE BRITAIN </a:t>
            </a:r>
          </a:p>
          <a:p>
            <a:pPr algn="l" fontAlgn="base"/>
            <a:r>
              <a:rPr lang="en-GB" sz="1600" b="0" i="0" dirty="0">
                <a:solidFill>
                  <a:srgbClr val="242424"/>
                </a:solidFill>
                <a:effectLst/>
                <a:latin typeface="Segoe UI" panose="020B0502040204020203" pitchFamily="34" charset="0"/>
              </a:rPr>
              <a:t>and </a:t>
            </a:r>
          </a:p>
          <a:p>
            <a:pPr algn="l" fontAlgn="base"/>
            <a:r>
              <a:rPr lang="en-GB" sz="1600" b="0" i="0" dirty="0">
                <a:solidFill>
                  <a:srgbClr val="242424"/>
                </a:solidFill>
                <a:effectLst/>
                <a:latin typeface="Segoe UI" panose="020B0502040204020203" pitchFamily="34" charset="0"/>
              </a:rPr>
              <a:t>WORLD'S FIRST NEWSPAPER INVENTED TODAY.</a:t>
            </a:r>
          </a:p>
          <a:p>
            <a:pPr algn="l" fontAlgn="base"/>
            <a:r>
              <a:rPr lang="en-GB" sz="1600" b="0" i="0" dirty="0">
                <a:solidFill>
                  <a:srgbClr val="242424"/>
                </a:solidFill>
                <a:effectLst/>
                <a:latin typeface="Segoe UI" panose="020B0502040204020203" pitchFamily="34" charset="0"/>
              </a:rPr>
              <a:t>Insects lived in the kitchen cupboards, not just small insects but great big ones with faces and names and jobs.</a:t>
            </a:r>
          </a:p>
          <a:p>
            <a:pPr algn="l" fontAlgn="base"/>
            <a:r>
              <a:rPr lang="en-GB" sz="1600" b="0" i="0" dirty="0">
                <a:solidFill>
                  <a:srgbClr val="242424"/>
                </a:solidFill>
                <a:effectLst/>
                <a:latin typeface="Segoe UI" panose="020B0502040204020203" pitchFamily="34" charset="0"/>
              </a:rPr>
              <a:t>Mr Gum's bedroom was absolutely </a:t>
            </a:r>
            <a:r>
              <a:rPr lang="en-GB" sz="1600" b="0" i="0" dirty="0" err="1">
                <a:solidFill>
                  <a:srgbClr val="242424"/>
                </a:solidFill>
                <a:effectLst/>
                <a:latin typeface="Segoe UI" panose="020B0502040204020203" pitchFamily="34" charset="0"/>
              </a:rPr>
              <a:t>grimsters</a:t>
            </a:r>
            <a:r>
              <a:rPr lang="en-GB" sz="1600" b="0" i="0" dirty="0">
                <a:solidFill>
                  <a:srgbClr val="242424"/>
                </a:solidFill>
                <a:effectLst/>
                <a:latin typeface="Segoe UI" panose="020B0502040204020203" pitchFamily="34" charset="0"/>
              </a:rPr>
              <a:t>. The wardrobe contained so much mould and old cheese that there was hardly any room for his moth-eaten clothes, and the bed was never made. (I don't mean that the duvet was never put back on the bed, I mean the bed had never even been MADE. Mr Gum hadn't gone to the bother of assembling it.</a:t>
            </a:r>
          </a:p>
        </p:txBody>
      </p:sp>
      <p:sp>
        <p:nvSpPr>
          <p:cNvPr id="10" name="Left Arrow 9">
            <a:hlinkClick r:id="rId2" action="ppaction://hlinksldjump"/>
          </p:cNvPr>
          <p:cNvSpPr/>
          <p:nvPr/>
        </p:nvSpPr>
        <p:spPr>
          <a:xfrm>
            <a:off x="255302" y="6089464"/>
            <a:ext cx="978408" cy="4846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46CA3DD4-DEB1-9FE1-DECC-BB72B2250929}"/>
              </a:ext>
            </a:extLst>
          </p:cNvPr>
          <p:cNvSpPr txBox="1"/>
          <p:nvPr/>
        </p:nvSpPr>
        <p:spPr>
          <a:xfrm>
            <a:off x="0" y="3768181"/>
            <a:ext cx="1481797" cy="584775"/>
          </a:xfrm>
          <a:prstGeom prst="rect">
            <a:avLst/>
          </a:prstGeom>
          <a:noFill/>
        </p:spPr>
        <p:txBody>
          <a:bodyPr wrap="square" rtlCol="0">
            <a:spAutoFit/>
          </a:bodyPr>
          <a:lstStyle/>
          <a:p>
            <a:r>
              <a:rPr lang="en-GB" sz="3200" dirty="0">
                <a:latin typeface="Sassoon Sans Slope Std Medium" panose="020B07030201030A0203" pitchFamily="34" charset="0"/>
              </a:rPr>
              <a:t>Extract</a:t>
            </a:r>
          </a:p>
        </p:txBody>
      </p:sp>
      <p:pic>
        <p:nvPicPr>
          <p:cNvPr id="8" name="Picture 4" descr="You're a bad man, Mr Gum Kindle Edition">
            <a:extLst>
              <a:ext uri="{FF2B5EF4-FFF2-40B4-BE49-F238E27FC236}">
                <a16:creationId xmlns:a16="http://schemas.microsoft.com/office/drawing/2014/main" id="{A79E84BE-19D2-036A-B5F4-00A8A0B2320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482181"/>
            <a:ext cx="1524000" cy="2286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11828427"/>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Y – </a:t>
            </a:r>
            <a:r>
              <a:rPr lang="en-GB" sz="9000" dirty="0" err="1">
                <a:latin typeface="Sassoon Sans Std Medium" panose="020B0703020103030203" pitchFamily="34" charset="0"/>
              </a:rPr>
              <a:t>And</a:t>
            </a:r>
            <a:r>
              <a:rPr lang="en-GB" sz="9000" u="sng" dirty="0" err="1">
                <a:latin typeface="Sassoon Sans Std Medium" panose="020B0703020103030203" pitchFamily="34" charset="0"/>
              </a:rPr>
              <a:t>Y</a:t>
            </a:r>
            <a:r>
              <a:rPr lang="en-GB" sz="9000" dirty="0">
                <a:latin typeface="Sassoon Sans Std Medium" panose="020B0703020103030203" pitchFamily="34" charset="0"/>
              </a:rPr>
              <a:t> Stanton</a:t>
            </a:r>
          </a:p>
        </p:txBody>
      </p:sp>
      <p:sp>
        <p:nvSpPr>
          <p:cNvPr id="11" name="Title 1">
            <a:extLst>
              <a:ext uri="{FF2B5EF4-FFF2-40B4-BE49-F238E27FC236}">
                <a16:creationId xmlns:a16="http://schemas.microsoft.com/office/drawing/2014/main" id="{56A38699-A55D-280C-17D1-BFB8F894318E}"/>
              </a:ext>
            </a:extLst>
          </p:cNvPr>
          <p:cNvSpPr txBox="1">
            <a:spLocks/>
          </p:cNvSpPr>
          <p:nvPr/>
        </p:nvSpPr>
        <p:spPr>
          <a:xfrm>
            <a:off x="198064" y="1261672"/>
            <a:ext cx="11413067" cy="169068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6600" dirty="0">
                <a:latin typeface="Sassoon Sans Std Medium" panose="020B0703020103030203" pitchFamily="34" charset="0"/>
              </a:rPr>
              <a:t>Similar Authors</a:t>
            </a:r>
          </a:p>
        </p:txBody>
      </p:sp>
      <p:sp>
        <p:nvSpPr>
          <p:cNvPr id="14" name="Title 1">
            <a:extLst>
              <a:ext uri="{FF2B5EF4-FFF2-40B4-BE49-F238E27FC236}">
                <a16:creationId xmlns:a16="http://schemas.microsoft.com/office/drawing/2014/main" id="{462AE291-D192-A33F-4A47-1ADB0757AD06}"/>
              </a:ext>
            </a:extLst>
          </p:cNvPr>
          <p:cNvSpPr txBox="1">
            <a:spLocks/>
          </p:cNvSpPr>
          <p:nvPr/>
        </p:nvSpPr>
        <p:spPr>
          <a:xfrm>
            <a:off x="3981206"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a:latin typeface="Sassoon Sans Std Medium" panose="020B0703020103030203" pitchFamily="34" charset="0"/>
              </a:rPr>
              <a:t>Pamela Butchart</a:t>
            </a:r>
          </a:p>
        </p:txBody>
      </p:sp>
      <p:sp>
        <p:nvSpPr>
          <p:cNvPr id="15" name="Title 1">
            <a:extLst>
              <a:ext uri="{FF2B5EF4-FFF2-40B4-BE49-F238E27FC236}">
                <a16:creationId xmlns:a16="http://schemas.microsoft.com/office/drawing/2014/main" id="{F387E76D-EFF2-1CDE-3C90-D85B78CA625F}"/>
              </a:ext>
            </a:extLst>
          </p:cNvPr>
          <p:cNvSpPr txBox="1">
            <a:spLocks/>
          </p:cNvSpPr>
          <p:nvPr/>
        </p:nvSpPr>
        <p:spPr>
          <a:xfrm>
            <a:off x="8193442"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a:latin typeface="Sassoon Sans Std Medium" panose="020B0703020103030203" pitchFamily="34" charset="0"/>
              </a:rPr>
              <a:t>Simon Farnaby</a:t>
            </a:r>
          </a:p>
        </p:txBody>
      </p:sp>
      <p:sp>
        <p:nvSpPr>
          <p:cNvPr id="13" name="Title 1">
            <a:extLst>
              <a:ext uri="{FF2B5EF4-FFF2-40B4-BE49-F238E27FC236}">
                <a16:creationId xmlns:a16="http://schemas.microsoft.com/office/drawing/2014/main" id="{7C96BD76-44C9-CF99-21B8-77AFA7D26BF0}"/>
              </a:ext>
            </a:extLst>
          </p:cNvPr>
          <p:cNvSpPr txBox="1">
            <a:spLocks/>
          </p:cNvSpPr>
          <p:nvPr/>
        </p:nvSpPr>
        <p:spPr>
          <a:xfrm>
            <a:off x="268019"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a:latin typeface="Sassoon Sans Std Medium" panose="020B0703020103030203" pitchFamily="34" charset="0"/>
              </a:rPr>
              <a:t>John Dougherty</a:t>
            </a:r>
          </a:p>
        </p:txBody>
      </p:sp>
      <p:sp>
        <p:nvSpPr>
          <p:cNvPr id="17" name="Left Arrow 9">
            <a:hlinkClick r:id="rId2" action="ppaction://hlinksldjump"/>
            <a:extLst>
              <a:ext uri="{FF2B5EF4-FFF2-40B4-BE49-F238E27FC236}">
                <a16:creationId xmlns:a16="http://schemas.microsoft.com/office/drawing/2014/main" id="{1B554668-9948-3B12-4CCE-957F689C5D15}"/>
              </a:ext>
            </a:extLst>
          </p:cNvPr>
          <p:cNvSpPr/>
          <p:nvPr/>
        </p:nvSpPr>
        <p:spPr>
          <a:xfrm>
            <a:off x="255302" y="6089464"/>
            <a:ext cx="978408" cy="4846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2534" name="Picture 6" descr="Baby Aliens Got My Teacher">
            <a:extLst>
              <a:ext uri="{FF2B5EF4-FFF2-40B4-BE49-F238E27FC236}">
                <a16:creationId xmlns:a16="http://schemas.microsoft.com/office/drawing/2014/main" id="{C3E41103-BE40-D4A8-1EE1-37781898FCB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28322" y="4426777"/>
            <a:ext cx="1352550" cy="2076450"/>
          </a:xfrm>
          <a:prstGeom prst="rect">
            <a:avLst/>
          </a:prstGeom>
          <a:noFill/>
          <a:extLst>
            <a:ext uri="{909E8E84-426E-40DD-AFC4-6F175D3DCCD1}">
              <a14:hiddenFill xmlns:a14="http://schemas.microsoft.com/office/drawing/2010/main">
                <a:solidFill>
                  <a:srgbClr val="FFFFFF"/>
                </a:solidFill>
              </a14:hiddenFill>
            </a:ext>
          </a:extLst>
        </p:spPr>
      </p:pic>
      <p:pic>
        <p:nvPicPr>
          <p:cNvPr id="22536" name="Picture 8" descr="The Wizard In My Shed: The Misadventures of Merdyn the Wild">
            <a:extLst>
              <a:ext uri="{FF2B5EF4-FFF2-40B4-BE49-F238E27FC236}">
                <a16:creationId xmlns:a16="http://schemas.microsoft.com/office/drawing/2014/main" id="{9AF785C4-A18D-60F3-D337-4E3DF025A8F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454845" y="4426777"/>
            <a:ext cx="1323975" cy="2076450"/>
          </a:xfrm>
          <a:prstGeom prst="rect">
            <a:avLst/>
          </a:prstGeom>
          <a:noFill/>
          <a:extLst>
            <a:ext uri="{909E8E84-426E-40DD-AFC4-6F175D3DCCD1}">
              <a14:hiddenFill xmlns:a14="http://schemas.microsoft.com/office/drawing/2010/main">
                <a:solidFill>
                  <a:srgbClr val="FFFFFF"/>
                </a:solidFill>
              </a14:hiddenFill>
            </a:ext>
          </a:extLst>
        </p:spPr>
      </p:pic>
      <p:pic>
        <p:nvPicPr>
          <p:cNvPr id="22538" name="Picture 10" descr="Stinkbomb &amp; Ketchup-Face and the Badness of Badgers (Stinkbomb and Ketchup-Face)">
            <a:extLst>
              <a:ext uri="{FF2B5EF4-FFF2-40B4-BE49-F238E27FC236}">
                <a16:creationId xmlns:a16="http://schemas.microsoft.com/office/drawing/2014/main" id="{518C3621-AB50-9EBA-F142-EE6F99788C9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467510" y="4426777"/>
            <a:ext cx="1447800" cy="20764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16697258"/>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Z – </a:t>
            </a:r>
            <a:r>
              <a:rPr lang="en-GB" sz="9000" dirty="0" err="1">
                <a:latin typeface="Sassoon Sans Std Medium" panose="020B0703020103030203" pitchFamily="34" charset="0"/>
              </a:rPr>
              <a:t>Zanib</a:t>
            </a:r>
            <a:r>
              <a:rPr lang="en-GB" sz="9000" dirty="0">
                <a:latin typeface="Sassoon Sans Std Medium" panose="020B0703020103030203" pitchFamily="34" charset="0"/>
              </a:rPr>
              <a:t> Mian</a:t>
            </a:r>
          </a:p>
        </p:txBody>
      </p:sp>
      <p:sp>
        <p:nvSpPr>
          <p:cNvPr id="9" name="TextBox 8">
            <a:extLst>
              <a:ext uri="{FF2B5EF4-FFF2-40B4-BE49-F238E27FC236}">
                <a16:creationId xmlns:a16="http://schemas.microsoft.com/office/drawing/2014/main" id="{A969B82C-4B3B-65DD-BF6C-79D65AFD9B86}"/>
              </a:ext>
            </a:extLst>
          </p:cNvPr>
          <p:cNvSpPr txBox="1"/>
          <p:nvPr/>
        </p:nvSpPr>
        <p:spPr>
          <a:xfrm>
            <a:off x="4065104" y="4549741"/>
            <a:ext cx="8046947" cy="1754326"/>
          </a:xfrm>
          <a:prstGeom prst="rect">
            <a:avLst/>
          </a:prstGeom>
          <a:noFill/>
        </p:spPr>
        <p:txBody>
          <a:bodyPr wrap="square">
            <a:spAutoFit/>
          </a:bodyPr>
          <a:lstStyle/>
          <a:p>
            <a:r>
              <a:rPr lang="en-GB" b="0" i="0" dirty="0">
                <a:solidFill>
                  <a:srgbClr val="374151"/>
                </a:solidFill>
                <a:effectLst/>
                <a:latin typeface="Söhne"/>
              </a:rPr>
              <a:t>Step into the captivating world of </a:t>
            </a:r>
            <a:r>
              <a:rPr lang="en-GB" b="0" i="0" dirty="0" err="1">
                <a:solidFill>
                  <a:srgbClr val="374151"/>
                </a:solidFill>
                <a:effectLst/>
                <a:latin typeface="Söhne"/>
              </a:rPr>
              <a:t>Zanib</a:t>
            </a:r>
            <a:r>
              <a:rPr lang="en-GB" b="0" i="0" dirty="0">
                <a:solidFill>
                  <a:srgbClr val="374151"/>
                </a:solidFill>
                <a:effectLst/>
                <a:latin typeface="Söhne"/>
              </a:rPr>
              <a:t> Mian, where magic and imagination know no bounds! With her enchanting stories and relatable characters, she takes young readers on unforgettable adventures. Mian's tales are brimming with heart and wisdom, imparting valuable life lessons about empathy, resilience, and the power of kindness. Through her skilful storytelling, she sparks curiosity and ignites a love for reading in young minds.</a:t>
            </a:r>
            <a:endParaRPr lang="en-GB" dirty="0"/>
          </a:p>
        </p:txBody>
      </p:sp>
      <p:pic>
        <p:nvPicPr>
          <p:cNvPr id="51202" name="Picture 2" descr="Zanib Mian (@Zendibble) / Twitter">
            <a:extLst>
              <a:ext uri="{FF2B5EF4-FFF2-40B4-BE49-F238E27FC236}">
                <a16:creationId xmlns:a16="http://schemas.microsoft.com/office/drawing/2014/main" id="{2E60EAD0-BC47-9E80-C7A1-9E793D8C0E0B}"/>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5761"/>
          <a:stretch/>
        </p:blipFill>
        <p:spPr bwMode="auto">
          <a:xfrm>
            <a:off x="0" y="1690689"/>
            <a:ext cx="3866322" cy="4589686"/>
          </a:xfrm>
          <a:prstGeom prst="rect">
            <a:avLst/>
          </a:prstGeom>
          <a:noFill/>
          <a:extLst>
            <a:ext uri="{909E8E84-426E-40DD-AFC4-6F175D3DCCD1}">
              <a14:hiddenFill xmlns:a14="http://schemas.microsoft.com/office/drawing/2010/main">
                <a:solidFill>
                  <a:srgbClr val="FFFFFF"/>
                </a:solidFill>
              </a14:hiddenFill>
            </a:ext>
          </a:extLst>
        </p:spPr>
      </p:pic>
      <p:pic>
        <p:nvPicPr>
          <p:cNvPr id="51204" name="Picture 4">
            <a:extLst>
              <a:ext uri="{FF2B5EF4-FFF2-40B4-BE49-F238E27FC236}">
                <a16:creationId xmlns:a16="http://schemas.microsoft.com/office/drawing/2014/main" id="{A392600B-6543-D993-1147-CF4F54F5E79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00331" y="1864237"/>
            <a:ext cx="1524000" cy="2286000"/>
          </a:xfrm>
          <a:prstGeom prst="rect">
            <a:avLst/>
          </a:prstGeom>
          <a:noFill/>
          <a:extLst>
            <a:ext uri="{909E8E84-426E-40DD-AFC4-6F175D3DCCD1}">
              <a14:hiddenFill xmlns:a14="http://schemas.microsoft.com/office/drawing/2010/main">
                <a:solidFill>
                  <a:srgbClr val="FFFFFF"/>
                </a:solidFill>
              </a14:hiddenFill>
            </a:ext>
          </a:extLst>
        </p:spPr>
      </p:pic>
      <p:pic>
        <p:nvPicPr>
          <p:cNvPr id="51206" name="Picture 6" descr="Incredible Rescue Mission: Book 3 (Planet Omar) Kindle Edition">
            <a:extLst>
              <a:ext uri="{FF2B5EF4-FFF2-40B4-BE49-F238E27FC236}">
                <a16:creationId xmlns:a16="http://schemas.microsoft.com/office/drawing/2014/main" id="{F7EB4C6A-8D44-8EC0-4338-2E900520F12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66311" y="1864237"/>
            <a:ext cx="1524000" cy="2286000"/>
          </a:xfrm>
          <a:prstGeom prst="rect">
            <a:avLst/>
          </a:prstGeom>
          <a:noFill/>
          <a:extLst>
            <a:ext uri="{909E8E84-426E-40DD-AFC4-6F175D3DCCD1}">
              <a14:hiddenFill xmlns:a14="http://schemas.microsoft.com/office/drawing/2010/main">
                <a:solidFill>
                  <a:srgbClr val="FFFFFF"/>
                </a:solidFill>
              </a14:hiddenFill>
            </a:ext>
          </a:extLst>
        </p:spPr>
      </p:pic>
      <p:pic>
        <p:nvPicPr>
          <p:cNvPr id="51208" name="Picture 8" descr="Epic Hero Flop: Book 4 (Planet Omar) Kindle Edition">
            <a:extLst>
              <a:ext uri="{FF2B5EF4-FFF2-40B4-BE49-F238E27FC236}">
                <a16:creationId xmlns:a16="http://schemas.microsoft.com/office/drawing/2014/main" id="{BC8B2F4B-C723-12CD-41D1-B285C08D666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032291" y="1864237"/>
            <a:ext cx="1524000" cy="2286000"/>
          </a:xfrm>
          <a:prstGeom prst="rect">
            <a:avLst/>
          </a:prstGeom>
          <a:noFill/>
          <a:extLst>
            <a:ext uri="{909E8E84-426E-40DD-AFC4-6F175D3DCCD1}">
              <a14:hiddenFill xmlns:a14="http://schemas.microsoft.com/office/drawing/2010/main">
                <a:solidFill>
                  <a:srgbClr val="FFFFFF"/>
                </a:solidFill>
              </a14:hiddenFill>
            </a:ext>
          </a:extLst>
        </p:spPr>
      </p:pic>
      <p:pic>
        <p:nvPicPr>
          <p:cNvPr id="51210" name="Picture 10" descr="Ultimate Rocket Blast: Book 5 (Planet Omar) Kindle Edition">
            <a:extLst>
              <a:ext uri="{FF2B5EF4-FFF2-40B4-BE49-F238E27FC236}">
                <a16:creationId xmlns:a16="http://schemas.microsoft.com/office/drawing/2014/main" id="{937934AD-76EE-FA30-D3C6-F1B563704F4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98271" y="1864237"/>
            <a:ext cx="1524000" cy="2286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4326215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Z – </a:t>
            </a:r>
            <a:r>
              <a:rPr lang="en-GB" sz="9000" dirty="0" err="1">
                <a:latin typeface="Sassoon Sans Std Medium" panose="020B0703020103030203" pitchFamily="34" charset="0"/>
              </a:rPr>
              <a:t>Zanib</a:t>
            </a:r>
            <a:r>
              <a:rPr lang="en-GB" sz="9000" dirty="0">
                <a:latin typeface="Sassoon Sans Std Medium" panose="020B0703020103030203" pitchFamily="34" charset="0"/>
              </a:rPr>
              <a:t> Mian</a:t>
            </a:r>
          </a:p>
        </p:txBody>
      </p:sp>
      <p:sp>
        <p:nvSpPr>
          <p:cNvPr id="9" name="Left Arrow 8">
            <a:hlinkClick r:id="rId2" action="ppaction://hlinksldjump"/>
          </p:cNvPr>
          <p:cNvSpPr/>
          <p:nvPr/>
        </p:nvSpPr>
        <p:spPr>
          <a:xfrm>
            <a:off x="255302" y="6089464"/>
            <a:ext cx="978408" cy="4846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7FD42D8A-B2FC-BFC0-DB94-825A2CEA58EE}"/>
              </a:ext>
            </a:extLst>
          </p:cNvPr>
          <p:cNvSpPr txBox="1"/>
          <p:nvPr/>
        </p:nvSpPr>
        <p:spPr>
          <a:xfrm>
            <a:off x="3607" y="3672942"/>
            <a:ext cx="1481797" cy="584775"/>
          </a:xfrm>
          <a:prstGeom prst="rect">
            <a:avLst/>
          </a:prstGeom>
          <a:noFill/>
        </p:spPr>
        <p:txBody>
          <a:bodyPr wrap="square" rtlCol="0">
            <a:spAutoFit/>
          </a:bodyPr>
          <a:lstStyle/>
          <a:p>
            <a:r>
              <a:rPr lang="en-GB" sz="3200" dirty="0">
                <a:latin typeface="Sassoon Sans Slope Std Medium" panose="020B07030201030A0203" pitchFamily="34" charset="0"/>
              </a:rPr>
              <a:t>Extract</a:t>
            </a:r>
          </a:p>
        </p:txBody>
      </p:sp>
      <p:pic>
        <p:nvPicPr>
          <p:cNvPr id="8" name="Picture 4">
            <a:extLst>
              <a:ext uri="{FF2B5EF4-FFF2-40B4-BE49-F238E27FC236}">
                <a16:creationId xmlns:a16="http://schemas.microsoft.com/office/drawing/2014/main" id="{688EBED8-F8A7-C9E4-0E86-5B6C5E5F56F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596" y="1526116"/>
            <a:ext cx="1524000" cy="228600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A4754E9A-4019-5C12-9372-642CC03F89A9}"/>
              </a:ext>
            </a:extLst>
          </p:cNvPr>
          <p:cNvPicPr>
            <a:picLocks noChangeAspect="1"/>
          </p:cNvPicPr>
          <p:nvPr/>
        </p:nvPicPr>
        <p:blipFill>
          <a:blip r:embed="rId4"/>
          <a:stretch>
            <a:fillRect/>
          </a:stretch>
        </p:blipFill>
        <p:spPr>
          <a:xfrm>
            <a:off x="1527607" y="1458000"/>
            <a:ext cx="3456980" cy="5400000"/>
          </a:xfrm>
          <a:prstGeom prst="rect">
            <a:avLst/>
          </a:prstGeom>
        </p:spPr>
      </p:pic>
      <p:pic>
        <p:nvPicPr>
          <p:cNvPr id="11" name="Picture 10">
            <a:extLst>
              <a:ext uri="{FF2B5EF4-FFF2-40B4-BE49-F238E27FC236}">
                <a16:creationId xmlns:a16="http://schemas.microsoft.com/office/drawing/2014/main" id="{C3A53509-FF67-C2FD-BDB2-9CD98FE6E9C9}"/>
              </a:ext>
            </a:extLst>
          </p:cNvPr>
          <p:cNvPicPr>
            <a:picLocks noChangeAspect="1"/>
          </p:cNvPicPr>
          <p:nvPr/>
        </p:nvPicPr>
        <p:blipFill>
          <a:blip r:embed="rId5"/>
          <a:stretch>
            <a:fillRect/>
          </a:stretch>
        </p:blipFill>
        <p:spPr>
          <a:xfrm>
            <a:off x="4984587" y="1483783"/>
            <a:ext cx="3664748" cy="5400000"/>
          </a:xfrm>
          <a:prstGeom prst="rect">
            <a:avLst/>
          </a:prstGeom>
        </p:spPr>
      </p:pic>
      <p:pic>
        <p:nvPicPr>
          <p:cNvPr id="13" name="Picture 12">
            <a:extLst>
              <a:ext uri="{FF2B5EF4-FFF2-40B4-BE49-F238E27FC236}">
                <a16:creationId xmlns:a16="http://schemas.microsoft.com/office/drawing/2014/main" id="{92D4B766-CB63-BD19-CDB9-20DC12F571EE}"/>
              </a:ext>
            </a:extLst>
          </p:cNvPr>
          <p:cNvPicPr>
            <a:picLocks noChangeAspect="1"/>
          </p:cNvPicPr>
          <p:nvPr/>
        </p:nvPicPr>
        <p:blipFill>
          <a:blip r:embed="rId6"/>
          <a:stretch>
            <a:fillRect/>
          </a:stretch>
        </p:blipFill>
        <p:spPr>
          <a:xfrm>
            <a:off x="8649335" y="1464733"/>
            <a:ext cx="3473402" cy="5400000"/>
          </a:xfrm>
          <a:prstGeom prst="rect">
            <a:avLst/>
          </a:prstGeom>
        </p:spPr>
      </p:pic>
    </p:spTree>
    <p:extLst>
      <p:ext uri="{BB962C8B-B14F-4D97-AF65-F5344CB8AC3E}">
        <p14:creationId xmlns:p14="http://schemas.microsoft.com/office/powerpoint/2010/main" val="557082631"/>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Z – </a:t>
            </a:r>
            <a:r>
              <a:rPr lang="en-GB" sz="9000" dirty="0" err="1">
                <a:latin typeface="Sassoon Sans Std Medium" panose="020B0703020103030203" pitchFamily="34" charset="0"/>
              </a:rPr>
              <a:t>Zanib</a:t>
            </a:r>
            <a:r>
              <a:rPr lang="en-GB" sz="9000" dirty="0">
                <a:latin typeface="Sassoon Sans Std Medium" panose="020B0703020103030203" pitchFamily="34" charset="0"/>
              </a:rPr>
              <a:t> Mian</a:t>
            </a:r>
          </a:p>
        </p:txBody>
      </p:sp>
      <p:sp>
        <p:nvSpPr>
          <p:cNvPr id="11" name="Title 1">
            <a:extLst>
              <a:ext uri="{FF2B5EF4-FFF2-40B4-BE49-F238E27FC236}">
                <a16:creationId xmlns:a16="http://schemas.microsoft.com/office/drawing/2014/main" id="{56A38699-A55D-280C-17D1-BFB8F894318E}"/>
              </a:ext>
            </a:extLst>
          </p:cNvPr>
          <p:cNvSpPr txBox="1">
            <a:spLocks/>
          </p:cNvSpPr>
          <p:nvPr/>
        </p:nvSpPr>
        <p:spPr>
          <a:xfrm>
            <a:off x="198064" y="1261672"/>
            <a:ext cx="11413067" cy="169068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6600" dirty="0">
                <a:latin typeface="Sassoon Sans Std Medium" panose="020B0703020103030203" pitchFamily="34" charset="0"/>
              </a:rPr>
              <a:t>Similar Authors</a:t>
            </a:r>
          </a:p>
        </p:txBody>
      </p:sp>
      <p:sp>
        <p:nvSpPr>
          <p:cNvPr id="14" name="Title 1">
            <a:extLst>
              <a:ext uri="{FF2B5EF4-FFF2-40B4-BE49-F238E27FC236}">
                <a16:creationId xmlns:a16="http://schemas.microsoft.com/office/drawing/2014/main" id="{462AE291-D192-A33F-4A47-1ADB0757AD06}"/>
              </a:ext>
            </a:extLst>
          </p:cNvPr>
          <p:cNvSpPr txBox="1">
            <a:spLocks/>
          </p:cNvSpPr>
          <p:nvPr/>
        </p:nvSpPr>
        <p:spPr>
          <a:xfrm>
            <a:off x="3981206"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a:latin typeface="Sassoon Sans Std Medium" panose="020B0703020103030203" pitchFamily="34" charset="0"/>
              </a:rPr>
              <a:t>Serena  Holly</a:t>
            </a:r>
          </a:p>
        </p:txBody>
      </p:sp>
      <p:sp>
        <p:nvSpPr>
          <p:cNvPr id="15" name="Title 1">
            <a:extLst>
              <a:ext uri="{FF2B5EF4-FFF2-40B4-BE49-F238E27FC236}">
                <a16:creationId xmlns:a16="http://schemas.microsoft.com/office/drawing/2014/main" id="{F387E76D-EFF2-1CDE-3C90-D85B78CA625F}"/>
              </a:ext>
            </a:extLst>
          </p:cNvPr>
          <p:cNvSpPr txBox="1">
            <a:spLocks/>
          </p:cNvSpPr>
          <p:nvPr/>
        </p:nvSpPr>
        <p:spPr>
          <a:xfrm>
            <a:off x="8193442"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err="1">
                <a:latin typeface="Sassoon Sans Std Medium" panose="020B0703020103030203" pitchFamily="34" charset="0"/>
              </a:rPr>
              <a:t>Atinuke</a:t>
            </a:r>
            <a:endParaRPr lang="en-GB" sz="5000" dirty="0">
              <a:latin typeface="Sassoon Sans Std Medium" panose="020B0703020103030203" pitchFamily="34" charset="0"/>
            </a:endParaRPr>
          </a:p>
        </p:txBody>
      </p:sp>
      <p:sp>
        <p:nvSpPr>
          <p:cNvPr id="13" name="Title 1">
            <a:extLst>
              <a:ext uri="{FF2B5EF4-FFF2-40B4-BE49-F238E27FC236}">
                <a16:creationId xmlns:a16="http://schemas.microsoft.com/office/drawing/2014/main" id="{39D8F562-9D30-9919-080A-977A31F14399}"/>
              </a:ext>
            </a:extLst>
          </p:cNvPr>
          <p:cNvSpPr txBox="1">
            <a:spLocks/>
          </p:cNvSpPr>
          <p:nvPr/>
        </p:nvSpPr>
        <p:spPr>
          <a:xfrm>
            <a:off x="285126"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a:latin typeface="Sassoon Sans Std Medium" panose="020B0703020103030203" pitchFamily="34" charset="0"/>
              </a:rPr>
              <a:t>Gabrielle Kent</a:t>
            </a:r>
          </a:p>
        </p:txBody>
      </p:sp>
      <p:sp>
        <p:nvSpPr>
          <p:cNvPr id="17" name="Left Arrow 9">
            <a:hlinkClick r:id="rId2" action="ppaction://hlinksldjump"/>
            <a:extLst>
              <a:ext uri="{FF2B5EF4-FFF2-40B4-BE49-F238E27FC236}">
                <a16:creationId xmlns:a16="http://schemas.microsoft.com/office/drawing/2014/main" id="{6DF28966-38FA-82D7-91E7-EEF84FE75926}"/>
              </a:ext>
            </a:extLst>
          </p:cNvPr>
          <p:cNvSpPr/>
          <p:nvPr/>
        </p:nvSpPr>
        <p:spPr>
          <a:xfrm>
            <a:off x="255302" y="6089464"/>
            <a:ext cx="978408" cy="4846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4582" name="Picture 6" descr="Knights and Bikes">
            <a:extLst>
              <a:ext uri="{FF2B5EF4-FFF2-40B4-BE49-F238E27FC236}">
                <a16:creationId xmlns:a16="http://schemas.microsoft.com/office/drawing/2014/main" id="{7CC8A45C-B72F-E46D-F51B-4DFCB5DBF9E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89367" y="4426777"/>
            <a:ext cx="1638300" cy="2076450"/>
          </a:xfrm>
          <a:prstGeom prst="rect">
            <a:avLst/>
          </a:prstGeom>
          <a:noFill/>
          <a:extLst>
            <a:ext uri="{909E8E84-426E-40DD-AFC4-6F175D3DCCD1}">
              <a14:hiddenFill xmlns:a14="http://schemas.microsoft.com/office/drawing/2010/main">
                <a:solidFill>
                  <a:srgbClr val="FFFFFF"/>
                </a:solidFill>
              </a14:hiddenFill>
            </a:ext>
          </a:extLst>
        </p:spPr>
      </p:pic>
      <p:pic>
        <p:nvPicPr>
          <p:cNvPr id="24584" name="Picture 8" descr="The Marvellous Granny Jinks and Me">
            <a:extLst>
              <a:ext uri="{FF2B5EF4-FFF2-40B4-BE49-F238E27FC236}">
                <a16:creationId xmlns:a16="http://schemas.microsoft.com/office/drawing/2014/main" id="{ACB0F6FA-2079-A7F9-5E8F-FF172EAC66F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3559" y="4426777"/>
            <a:ext cx="1362075" cy="2076450"/>
          </a:xfrm>
          <a:prstGeom prst="rect">
            <a:avLst/>
          </a:prstGeom>
          <a:noFill/>
          <a:extLst>
            <a:ext uri="{909E8E84-426E-40DD-AFC4-6F175D3DCCD1}">
              <a14:hiddenFill xmlns:a14="http://schemas.microsoft.com/office/drawing/2010/main">
                <a:solidFill>
                  <a:srgbClr val="FFFFFF"/>
                </a:solidFill>
              </a14:hiddenFill>
            </a:ext>
          </a:extLst>
        </p:spPr>
      </p:pic>
      <p:pic>
        <p:nvPicPr>
          <p:cNvPr id="24586" name="Picture 10">
            <a:extLst>
              <a:ext uri="{FF2B5EF4-FFF2-40B4-BE49-F238E27FC236}">
                <a16:creationId xmlns:a16="http://schemas.microsoft.com/office/drawing/2014/main" id="{B22C2AD2-E303-26CF-FA0B-CA69789D7C2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517581" y="4426777"/>
            <a:ext cx="1354757" cy="20764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687452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 /></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 /></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 /></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activity xmlns="53a5a68b-32fe-4d46-b81c-031a79265cc9"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537520BF77FDC1449274F954FE7F90BC" ma:contentTypeVersion="11" ma:contentTypeDescription="Create a new document." ma:contentTypeScope="" ma:versionID="4a427cf004353c22225adbbef32b0f63">
  <xsd:schema xmlns:xsd="http://www.w3.org/2001/XMLSchema" xmlns:xs="http://www.w3.org/2001/XMLSchema" xmlns:p="http://schemas.microsoft.com/office/2006/metadata/properties" xmlns:ns3="53a5a68b-32fe-4d46-b81c-031a79265cc9" targetNamespace="http://schemas.microsoft.com/office/2006/metadata/properties" ma:root="true" ma:fieldsID="89ff5df9345cb43f986d378ee7f61e00" ns3:_="">
    <xsd:import namespace="53a5a68b-32fe-4d46-b81c-031a79265cc9"/>
    <xsd:element name="properties">
      <xsd:complexType>
        <xsd:sequence>
          <xsd:element name="documentManagement">
            <xsd:complexType>
              <xsd:all>
                <xsd:element ref="ns3:MediaServiceMetadata" minOccurs="0"/>
                <xsd:element ref="ns3:MediaServiceFastMetadata" minOccurs="0"/>
                <xsd:element ref="ns3:MediaServiceSearchProperties" minOccurs="0"/>
                <xsd:element ref="ns3:MediaServiceObjectDetectorVersions" minOccurs="0"/>
                <xsd:element ref="ns3:_activity" minOccurs="0"/>
                <xsd:element ref="ns3:MediaServiceDateTaken" minOccurs="0"/>
                <xsd:element ref="ns3:MediaServiceAutoTags" minOccurs="0"/>
                <xsd:element ref="ns3:MediaLengthInSeconds" minOccurs="0"/>
                <xsd:element ref="ns3:MediaServiceOCR" minOccurs="0"/>
                <xsd:element ref="ns3:MediaServiceGenerationTime" minOccurs="0"/>
                <xsd:element ref="ns3: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3a5a68b-32fe-4d46-b81c-031a79265cc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_activity" ma:index="12" nillable="true" ma:displayName="_activity" ma:hidden="true" ma:internalName="_activity">
      <xsd:simpleType>
        <xsd:restriction base="dms:Note"/>
      </xsd:simpleType>
    </xsd:element>
    <xsd:element name="MediaServiceDateTaken" ma:index="13" nillable="true" ma:displayName="MediaServiceDateTaken" ma:hidden="true" ma:indexed="true" ma:internalName="MediaServiceDateTaken" ma:readOnly="true">
      <xsd:simpleType>
        <xsd:restriction base="dms:Text"/>
      </xsd:simpleType>
    </xsd:element>
    <xsd:element name="MediaServiceAutoTags" ma:index="14" nillable="true" ma:displayName="Tags" ma:internalName="MediaServiceAutoTags"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57FC657-EC77-4406-8C02-24C63A709DFA}">
  <ds:schemaRefs>
    <ds:schemaRef ds:uri="http://schemas.microsoft.com/sharepoint/v3/contenttype/forms"/>
  </ds:schemaRefs>
</ds:datastoreItem>
</file>

<file path=customXml/itemProps2.xml><?xml version="1.0" encoding="utf-8"?>
<ds:datastoreItem xmlns:ds="http://schemas.openxmlformats.org/officeDocument/2006/customXml" ds:itemID="{C7901A6B-A0BF-4808-A599-5D7B26D772E4}">
  <ds:schemaRefs>
    <ds:schemaRef ds:uri="http://schemas.microsoft.com/office/2006/metadata/properties"/>
    <ds:schemaRef ds:uri="http://www.w3.org/2000/xmlns/"/>
    <ds:schemaRef ds:uri="53a5a68b-32fe-4d46-b81c-031a79265cc9"/>
    <ds:schemaRef ds:uri="http://www.w3.org/2001/XMLSchema-instance"/>
  </ds:schemaRefs>
</ds:datastoreItem>
</file>

<file path=customXml/itemProps3.xml><?xml version="1.0" encoding="utf-8"?>
<ds:datastoreItem xmlns:ds="http://schemas.openxmlformats.org/officeDocument/2006/customXml" ds:itemID="{4839A64C-242F-4343-ABB6-0616BC780E9C}">
  <ds:schemaRefs>
    <ds:schemaRef ds:uri="http://schemas.microsoft.com/office/2006/metadata/contentType"/>
    <ds:schemaRef ds:uri="http://schemas.microsoft.com/office/2006/metadata/properties/metaAttributes"/>
    <ds:schemaRef ds:uri="http://www.w3.org/2000/xmlns/"/>
    <ds:schemaRef ds:uri="http://www.w3.org/2001/XMLSchema"/>
    <ds:schemaRef ds:uri="53a5a68b-32fe-4d46-b81c-031a79265cc9"/>
  </ds:schemaRefs>
</ds:datastoreItem>
</file>

<file path=docProps/app.xml><?xml version="1.0" encoding="utf-8"?>
<Properties xmlns="http://schemas.openxmlformats.org/officeDocument/2006/extended-properties" xmlns:vt="http://schemas.openxmlformats.org/officeDocument/2006/docPropsVTypes">
  <TotalTime>0</TotalTime>
  <Words>8323</Words>
  <Application>Microsoft Office PowerPoint</Application>
  <PresentationFormat>Widescreen</PresentationFormat>
  <Paragraphs>406</Paragraphs>
  <Slides>78</Slides>
  <Notes>0</Notes>
  <HiddenSlides>0</HiddenSlides>
  <MMClips>0</MMClips>
  <ScaleCrop>false</ScaleCrop>
  <HeadingPairs>
    <vt:vector size="4" baseType="variant">
      <vt:variant>
        <vt:lpstr>Theme</vt:lpstr>
      </vt:variant>
      <vt:variant>
        <vt:i4>1</vt:i4>
      </vt:variant>
      <vt:variant>
        <vt:lpstr>Slide Titles</vt:lpstr>
      </vt:variant>
      <vt:variant>
        <vt:i4>78</vt:i4>
      </vt:variant>
    </vt:vector>
  </HeadingPairs>
  <TitlesOfParts>
    <vt:vector size="79" baseType="lpstr">
      <vt:lpstr>Office Theme</vt:lpstr>
      <vt:lpstr>A-Z of Authors </vt:lpstr>
      <vt:lpstr>PowerPoint Presentation</vt:lpstr>
      <vt:lpstr>A – Annabelle Sami</vt:lpstr>
      <vt:lpstr>A – Annabelle Sami</vt:lpstr>
      <vt:lpstr>A – Annabelle Sami</vt:lpstr>
      <vt:lpstr>B – Steven Butler</vt:lpstr>
      <vt:lpstr>B – Steven Butler</vt:lpstr>
      <vt:lpstr>B – Steven Butler</vt:lpstr>
      <vt:lpstr>C – Joseph Coelho</vt:lpstr>
      <vt:lpstr>C – Joseph Coelho</vt:lpstr>
      <vt:lpstr>C – Joseph Coelho</vt:lpstr>
      <vt:lpstr>D – Elys Dolan </vt:lpstr>
      <vt:lpstr>D – Elys Dolan </vt:lpstr>
      <vt:lpstr>D – Elys Dolan </vt:lpstr>
      <vt:lpstr>E – Laura Ellen Anderson</vt:lpstr>
      <vt:lpstr>E – Laura Ellen Anderson</vt:lpstr>
      <vt:lpstr>E – Laura Ellen Anderson</vt:lpstr>
      <vt:lpstr>F – Olaf Falafel</vt:lpstr>
      <vt:lpstr>F – Olaf Falafel</vt:lpstr>
      <vt:lpstr>F – Olaf Falafel</vt:lpstr>
      <vt:lpstr>G – John Patrick Green</vt:lpstr>
      <vt:lpstr>G – John Patrick Green</vt:lpstr>
      <vt:lpstr>G – John Patrick Green</vt:lpstr>
      <vt:lpstr>H – Sophy Henn</vt:lpstr>
      <vt:lpstr>H – Sophy Henn</vt:lpstr>
      <vt:lpstr>H – Sophy Henn</vt:lpstr>
      <vt:lpstr>I – Iona Rangeley </vt:lpstr>
      <vt:lpstr>I – Iona Rangeley </vt:lpstr>
      <vt:lpstr>I – Iona Rangeley </vt:lpstr>
      <vt:lpstr>J – Jamie Smart</vt:lpstr>
      <vt:lpstr>J – Jamie Smart</vt:lpstr>
      <vt:lpstr>J – Jamie Smart</vt:lpstr>
      <vt:lpstr>K – Jennifer Killick</vt:lpstr>
      <vt:lpstr>K – Jennifer Killick</vt:lpstr>
      <vt:lpstr>K – Jennifer Killick</vt:lpstr>
      <vt:lpstr>L – Louie Stowell</vt:lpstr>
      <vt:lpstr>L – Louie Stowell</vt:lpstr>
      <vt:lpstr>L – Louie Stowell</vt:lpstr>
      <vt:lpstr>M – Harriet Muncaster</vt:lpstr>
      <vt:lpstr>M – Harriet Muncaster</vt:lpstr>
      <vt:lpstr>M – Harriet Muncaster</vt:lpstr>
      <vt:lpstr>N – Nadia Shireen</vt:lpstr>
      <vt:lpstr>N – Nadia Shireen</vt:lpstr>
      <vt:lpstr>N – Nadia Shireen</vt:lpstr>
      <vt:lpstr>O – Mo O’Hara</vt:lpstr>
      <vt:lpstr>O – Mo O’Hara</vt:lpstr>
      <vt:lpstr>O – Mo O’Hara</vt:lpstr>
      <vt:lpstr>P – Tom Percival</vt:lpstr>
      <vt:lpstr>P – Tom Percival</vt:lpstr>
      <vt:lpstr>P – Tom Percival</vt:lpstr>
      <vt:lpstr>Q – Onjali Q Rauf</vt:lpstr>
      <vt:lpstr>Q – Onjali Q Rauf</vt:lpstr>
      <vt:lpstr>Q – Onjali Q Rauf</vt:lpstr>
      <vt:lpstr>R – Philip Reeve</vt:lpstr>
      <vt:lpstr>R – Philip Reeve</vt:lpstr>
      <vt:lpstr>R – Philip Reeve</vt:lpstr>
      <vt:lpstr>S – Serena Patel</vt:lpstr>
      <vt:lpstr>S – Serena Patel</vt:lpstr>
      <vt:lpstr>S – Serena Patel</vt:lpstr>
      <vt:lpstr>T – Sarah Todd Taylor</vt:lpstr>
      <vt:lpstr>T – Sarah Todd Taylor</vt:lpstr>
      <vt:lpstr>T – Sarah Todd Taylor</vt:lpstr>
      <vt:lpstr>U – urm.... sorry</vt:lpstr>
      <vt:lpstr>V – Vashti Hardy</vt:lpstr>
      <vt:lpstr>V – Vashti Hardy</vt:lpstr>
      <vt:lpstr>V – Vashti Hardy</vt:lpstr>
      <vt:lpstr>W – Bethany Walker</vt:lpstr>
      <vt:lpstr>W – Bethany Walker</vt:lpstr>
      <vt:lpstr>W – Bethany Walker</vt:lpstr>
      <vt:lpstr>X – AleX T Smith </vt:lpstr>
      <vt:lpstr>X – AleX T Smith </vt:lpstr>
      <vt:lpstr>X – AleX T Smith </vt:lpstr>
      <vt:lpstr>Y – AndY Stanton</vt:lpstr>
      <vt:lpstr>Y – AndY Stanton</vt:lpstr>
      <vt:lpstr>Y – AndY Stanton</vt:lpstr>
      <vt:lpstr>Z – Zanib Mian</vt:lpstr>
      <vt:lpstr>Z – Zanib Mian</vt:lpstr>
      <vt:lpstr>Z – Zanib Mian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A-Z of Authors</dc:title>
  <dc:creator>Dean Boddington</dc:creator>
  <cp:lastModifiedBy>Angela de Grande</cp:lastModifiedBy>
  <cp:revision>116</cp:revision>
  <dcterms:created xsi:type="dcterms:W3CDTF">2023-07-16T19:14:00Z</dcterms:created>
  <dcterms:modified xsi:type="dcterms:W3CDTF">2023-07-30T18:49:15Z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0x010100537520BF77FDC1449274F954FE7F90BC</vt:lpwstr>
  </property>
</Properties>
</file>